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5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EC92CC-1EF1-431B-BD18-18DD6D3F62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75DF0C4-4195-48A9-8F7A-AF46BFF2517E}">
      <dgm:prSet/>
      <dgm:spPr/>
      <dgm:t>
        <a:bodyPr/>
        <a:lstStyle/>
        <a:p>
          <a:r>
            <a:rPr lang="en-IN"/>
            <a:t>Interplanetary Travel &amp; Landing a rover</a:t>
          </a:r>
          <a:endParaRPr lang="en-US"/>
        </a:p>
      </dgm:t>
    </dgm:pt>
    <dgm:pt modelId="{3200379C-BCDC-4448-B4F8-0942D877515E}" type="parTrans" cxnId="{459BEA8F-5C1B-46B9-B5B1-16639C6143FC}">
      <dgm:prSet/>
      <dgm:spPr/>
      <dgm:t>
        <a:bodyPr/>
        <a:lstStyle/>
        <a:p>
          <a:endParaRPr lang="en-US"/>
        </a:p>
      </dgm:t>
    </dgm:pt>
    <dgm:pt modelId="{C086E640-D988-4AF5-9A70-0C35E8EC3FBE}" type="sibTrans" cxnId="{459BEA8F-5C1B-46B9-B5B1-16639C6143FC}">
      <dgm:prSet/>
      <dgm:spPr/>
      <dgm:t>
        <a:bodyPr/>
        <a:lstStyle/>
        <a:p>
          <a:endParaRPr lang="en-US"/>
        </a:p>
      </dgm:t>
    </dgm:pt>
    <dgm:pt modelId="{886CC7E5-14A7-441A-984A-0101884FF595}">
      <dgm:prSet/>
      <dgm:spPr/>
      <dgm:t>
        <a:bodyPr/>
        <a:lstStyle/>
        <a:p>
          <a:r>
            <a:rPr lang="en-IN"/>
            <a:t>Approach Trajectories</a:t>
          </a:r>
          <a:endParaRPr lang="en-US"/>
        </a:p>
      </dgm:t>
    </dgm:pt>
    <dgm:pt modelId="{43B3934D-39FE-47DF-B9C6-C40E2A4657C4}" type="parTrans" cxnId="{3FB57F16-2350-45CC-BC7C-F70A6636D2A5}">
      <dgm:prSet/>
      <dgm:spPr/>
      <dgm:t>
        <a:bodyPr/>
        <a:lstStyle/>
        <a:p>
          <a:endParaRPr lang="en-US"/>
        </a:p>
      </dgm:t>
    </dgm:pt>
    <dgm:pt modelId="{023A4C90-D02C-4DDE-8D0E-4BA9762D55FE}" type="sibTrans" cxnId="{3FB57F16-2350-45CC-BC7C-F70A6636D2A5}">
      <dgm:prSet/>
      <dgm:spPr/>
      <dgm:t>
        <a:bodyPr/>
        <a:lstStyle/>
        <a:p>
          <a:endParaRPr lang="en-US"/>
        </a:p>
      </dgm:t>
    </dgm:pt>
    <dgm:pt modelId="{07ED77C1-2D79-47C9-9262-309EEEA9991E}">
      <dgm:prSet/>
      <dgm:spPr/>
      <dgm:t>
        <a:bodyPr/>
        <a:lstStyle/>
        <a:p>
          <a:r>
            <a:rPr lang="en-IN"/>
            <a:t>Guidance Navigation &amp; Control</a:t>
          </a:r>
          <a:endParaRPr lang="en-US"/>
        </a:p>
      </dgm:t>
    </dgm:pt>
    <dgm:pt modelId="{466477FC-51E1-4B8B-A29D-FD09D484F406}" type="parTrans" cxnId="{7942FBB2-AF18-4607-8E93-C12EFBA9C695}">
      <dgm:prSet/>
      <dgm:spPr/>
      <dgm:t>
        <a:bodyPr/>
        <a:lstStyle/>
        <a:p>
          <a:endParaRPr lang="en-US"/>
        </a:p>
      </dgm:t>
    </dgm:pt>
    <dgm:pt modelId="{21B2F89C-2B1A-4C5F-9602-3C3EB3A18D3E}" type="sibTrans" cxnId="{7942FBB2-AF18-4607-8E93-C12EFBA9C695}">
      <dgm:prSet/>
      <dgm:spPr/>
      <dgm:t>
        <a:bodyPr/>
        <a:lstStyle/>
        <a:p>
          <a:endParaRPr lang="en-US"/>
        </a:p>
      </dgm:t>
    </dgm:pt>
    <dgm:pt modelId="{D0E07C9B-DAE3-489C-8199-9FB5FD371CCA}">
      <dgm:prSet/>
      <dgm:spPr/>
      <dgm:t>
        <a:bodyPr/>
        <a:lstStyle/>
        <a:p>
          <a:r>
            <a:rPr lang="en-IN"/>
            <a:t>Gravity Turn</a:t>
          </a:r>
          <a:endParaRPr lang="en-US"/>
        </a:p>
      </dgm:t>
    </dgm:pt>
    <dgm:pt modelId="{F58DFF5A-4C1B-4BA1-B7F3-893C4E502EC8}" type="parTrans" cxnId="{9B9BC20B-109A-4CA8-9D27-ED827C73A891}">
      <dgm:prSet/>
      <dgm:spPr/>
      <dgm:t>
        <a:bodyPr/>
        <a:lstStyle/>
        <a:p>
          <a:endParaRPr lang="en-US"/>
        </a:p>
      </dgm:t>
    </dgm:pt>
    <dgm:pt modelId="{1A84226E-355F-4824-9C0F-9639028BE2EF}" type="sibTrans" cxnId="{9B9BC20B-109A-4CA8-9D27-ED827C73A891}">
      <dgm:prSet/>
      <dgm:spPr/>
      <dgm:t>
        <a:bodyPr/>
        <a:lstStyle/>
        <a:p>
          <a:endParaRPr lang="en-US"/>
        </a:p>
      </dgm:t>
    </dgm:pt>
    <dgm:pt modelId="{47268E84-1CC2-4CC1-BAAA-8EAF9F255F5B}">
      <dgm:prSet/>
      <dgm:spPr/>
      <dgm:t>
        <a:bodyPr/>
        <a:lstStyle/>
        <a:p>
          <a:r>
            <a:rPr lang="en-IN"/>
            <a:t>Mars Science Laboratory (MSL)</a:t>
          </a:r>
          <a:endParaRPr lang="en-US"/>
        </a:p>
      </dgm:t>
    </dgm:pt>
    <dgm:pt modelId="{38595DC3-0DC7-439D-B647-F5DA15D80C20}" type="parTrans" cxnId="{3318A5E5-F864-49EF-9557-51D6F3EA1F66}">
      <dgm:prSet/>
      <dgm:spPr/>
      <dgm:t>
        <a:bodyPr/>
        <a:lstStyle/>
        <a:p>
          <a:endParaRPr lang="en-US"/>
        </a:p>
      </dgm:t>
    </dgm:pt>
    <dgm:pt modelId="{E9707FAE-B7A7-42CD-ABCE-10B748D5623C}" type="sibTrans" cxnId="{3318A5E5-F864-49EF-9557-51D6F3EA1F66}">
      <dgm:prSet/>
      <dgm:spPr/>
      <dgm:t>
        <a:bodyPr/>
        <a:lstStyle/>
        <a:p>
          <a:endParaRPr lang="en-US"/>
        </a:p>
      </dgm:t>
    </dgm:pt>
    <dgm:pt modelId="{C6D3DEAA-A0FD-443E-82F6-46B7931CF238}">
      <dgm:prSet/>
      <dgm:spPr/>
      <dgm:t>
        <a:bodyPr/>
        <a:lstStyle/>
        <a:p>
          <a:r>
            <a:rPr lang="en-IN"/>
            <a:t>Polynomial Guidance &amp; The Landing Ellipse</a:t>
          </a:r>
          <a:endParaRPr lang="en-US"/>
        </a:p>
      </dgm:t>
    </dgm:pt>
    <dgm:pt modelId="{47A8065B-8687-4440-96DC-88150EEADE2B}" type="parTrans" cxnId="{2687E7F0-0669-4758-A13C-0BD6E35DA160}">
      <dgm:prSet/>
      <dgm:spPr/>
      <dgm:t>
        <a:bodyPr/>
        <a:lstStyle/>
        <a:p>
          <a:endParaRPr lang="en-US"/>
        </a:p>
      </dgm:t>
    </dgm:pt>
    <dgm:pt modelId="{1EEFB26E-F1F1-448E-802B-6DFDAC57DA2D}" type="sibTrans" cxnId="{2687E7F0-0669-4758-A13C-0BD6E35DA160}">
      <dgm:prSet/>
      <dgm:spPr/>
      <dgm:t>
        <a:bodyPr/>
        <a:lstStyle/>
        <a:p>
          <a:endParaRPr lang="en-US"/>
        </a:p>
      </dgm:t>
    </dgm:pt>
    <dgm:pt modelId="{1C6AD20C-B53D-4320-A312-28D2DD9D6CD1}">
      <dgm:prSet/>
      <dgm:spPr/>
      <dgm:t>
        <a:bodyPr/>
        <a:lstStyle/>
        <a:p>
          <a:r>
            <a:rPr lang="en-IN"/>
            <a:t>Pinpoint Landing</a:t>
          </a:r>
          <a:endParaRPr lang="en-US"/>
        </a:p>
      </dgm:t>
    </dgm:pt>
    <dgm:pt modelId="{2F5A0482-021E-4E28-839D-BCFFF3AD5BB4}" type="parTrans" cxnId="{D1B418DD-AA48-4ED8-8992-7A365505E77B}">
      <dgm:prSet/>
      <dgm:spPr/>
      <dgm:t>
        <a:bodyPr/>
        <a:lstStyle/>
        <a:p>
          <a:endParaRPr lang="en-US"/>
        </a:p>
      </dgm:t>
    </dgm:pt>
    <dgm:pt modelId="{5ED6D389-A3CF-4194-9CA7-F8DA62A427B4}" type="sibTrans" cxnId="{D1B418DD-AA48-4ED8-8992-7A365505E77B}">
      <dgm:prSet/>
      <dgm:spPr/>
      <dgm:t>
        <a:bodyPr/>
        <a:lstStyle/>
        <a:p>
          <a:endParaRPr lang="en-US"/>
        </a:p>
      </dgm:t>
    </dgm:pt>
    <dgm:pt modelId="{05DE6CA5-C533-4F51-932C-196202A18ECD}" type="pres">
      <dgm:prSet presAssocID="{12EC92CC-1EF1-431B-BD18-18DD6D3F6267}" presName="root" presStyleCnt="0">
        <dgm:presLayoutVars>
          <dgm:dir/>
          <dgm:resizeHandles val="exact"/>
        </dgm:presLayoutVars>
      </dgm:prSet>
      <dgm:spPr/>
    </dgm:pt>
    <dgm:pt modelId="{55E5FDF0-8290-4BA9-8E5E-823C80F9CBB2}" type="pres">
      <dgm:prSet presAssocID="{675DF0C4-4195-48A9-8F7A-AF46BFF2517E}" presName="compNode" presStyleCnt="0"/>
      <dgm:spPr/>
    </dgm:pt>
    <dgm:pt modelId="{E607718B-5F92-46AB-8736-0F5776F65970}" type="pres">
      <dgm:prSet presAssocID="{675DF0C4-4195-48A9-8F7A-AF46BFF2517E}" presName="bgRect" presStyleLbl="bgShp" presStyleIdx="0" presStyleCnt="7"/>
      <dgm:spPr/>
    </dgm:pt>
    <dgm:pt modelId="{59951B11-A59D-4D99-A0AE-E93AA38E2F0B}" type="pres">
      <dgm:prSet presAssocID="{675DF0C4-4195-48A9-8F7A-AF46BFF2517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DA7C104C-1688-4552-8F7C-642C69AFA6E9}" type="pres">
      <dgm:prSet presAssocID="{675DF0C4-4195-48A9-8F7A-AF46BFF2517E}" presName="spaceRect" presStyleCnt="0"/>
      <dgm:spPr/>
    </dgm:pt>
    <dgm:pt modelId="{0B71FB7E-4C02-44EA-9678-E823EF89D077}" type="pres">
      <dgm:prSet presAssocID="{675DF0C4-4195-48A9-8F7A-AF46BFF2517E}" presName="parTx" presStyleLbl="revTx" presStyleIdx="0" presStyleCnt="7">
        <dgm:presLayoutVars>
          <dgm:chMax val="0"/>
          <dgm:chPref val="0"/>
        </dgm:presLayoutVars>
      </dgm:prSet>
      <dgm:spPr/>
    </dgm:pt>
    <dgm:pt modelId="{F06EE691-7DC5-4897-9AA4-7618772149B2}" type="pres">
      <dgm:prSet presAssocID="{C086E640-D988-4AF5-9A70-0C35E8EC3FBE}" presName="sibTrans" presStyleCnt="0"/>
      <dgm:spPr/>
    </dgm:pt>
    <dgm:pt modelId="{A02AAA43-32FE-4B02-8CA3-85DCBD3DAFFA}" type="pres">
      <dgm:prSet presAssocID="{886CC7E5-14A7-441A-984A-0101884FF595}" presName="compNode" presStyleCnt="0"/>
      <dgm:spPr/>
    </dgm:pt>
    <dgm:pt modelId="{2C2BC93C-48BF-4207-AF6D-CC2C35CC4BB6}" type="pres">
      <dgm:prSet presAssocID="{886CC7E5-14A7-441A-984A-0101884FF595}" presName="bgRect" presStyleLbl="bgShp" presStyleIdx="1" presStyleCnt="7"/>
      <dgm:spPr/>
    </dgm:pt>
    <dgm:pt modelId="{0BB49F02-241D-4FF2-BD79-33CA420FD8AA}" type="pres">
      <dgm:prSet presAssocID="{886CC7E5-14A7-441A-984A-0101884FF59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AA0E192-80EC-42AA-96F8-E4C8B61D9AB1}" type="pres">
      <dgm:prSet presAssocID="{886CC7E5-14A7-441A-984A-0101884FF595}" presName="spaceRect" presStyleCnt="0"/>
      <dgm:spPr/>
    </dgm:pt>
    <dgm:pt modelId="{67680442-A0A2-41AE-9D89-0E3D35CF5CF9}" type="pres">
      <dgm:prSet presAssocID="{886CC7E5-14A7-441A-984A-0101884FF595}" presName="parTx" presStyleLbl="revTx" presStyleIdx="1" presStyleCnt="7">
        <dgm:presLayoutVars>
          <dgm:chMax val="0"/>
          <dgm:chPref val="0"/>
        </dgm:presLayoutVars>
      </dgm:prSet>
      <dgm:spPr/>
    </dgm:pt>
    <dgm:pt modelId="{82AF8FAD-4A45-4ED4-A66C-EAA5098E759D}" type="pres">
      <dgm:prSet presAssocID="{023A4C90-D02C-4DDE-8D0E-4BA9762D55FE}" presName="sibTrans" presStyleCnt="0"/>
      <dgm:spPr/>
    </dgm:pt>
    <dgm:pt modelId="{A0E00A1C-32E8-4086-A0B6-994428053A0B}" type="pres">
      <dgm:prSet presAssocID="{07ED77C1-2D79-47C9-9262-309EEEA9991E}" presName="compNode" presStyleCnt="0"/>
      <dgm:spPr/>
    </dgm:pt>
    <dgm:pt modelId="{1F9497E9-642F-4CC6-A32E-96B16900C08C}" type="pres">
      <dgm:prSet presAssocID="{07ED77C1-2D79-47C9-9262-309EEEA9991E}" presName="bgRect" presStyleLbl="bgShp" presStyleIdx="2" presStyleCnt="7"/>
      <dgm:spPr/>
    </dgm:pt>
    <dgm:pt modelId="{D6A7004E-B958-4267-B70D-C3208CB02183}" type="pres">
      <dgm:prSet presAssocID="{07ED77C1-2D79-47C9-9262-309EEEA9991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C764A5E2-5C86-498A-B01A-AE234874DFEB}" type="pres">
      <dgm:prSet presAssocID="{07ED77C1-2D79-47C9-9262-309EEEA9991E}" presName="spaceRect" presStyleCnt="0"/>
      <dgm:spPr/>
    </dgm:pt>
    <dgm:pt modelId="{DECE1872-CCCD-450A-8DFF-2F35611B56DD}" type="pres">
      <dgm:prSet presAssocID="{07ED77C1-2D79-47C9-9262-309EEEA9991E}" presName="parTx" presStyleLbl="revTx" presStyleIdx="2" presStyleCnt="7">
        <dgm:presLayoutVars>
          <dgm:chMax val="0"/>
          <dgm:chPref val="0"/>
        </dgm:presLayoutVars>
      </dgm:prSet>
      <dgm:spPr/>
    </dgm:pt>
    <dgm:pt modelId="{B21C69ED-C666-4AC2-9DD6-F81FEDA85C94}" type="pres">
      <dgm:prSet presAssocID="{21B2F89C-2B1A-4C5F-9602-3C3EB3A18D3E}" presName="sibTrans" presStyleCnt="0"/>
      <dgm:spPr/>
    </dgm:pt>
    <dgm:pt modelId="{D2ECC65C-E84A-40CF-9547-0B184C251E8A}" type="pres">
      <dgm:prSet presAssocID="{D0E07C9B-DAE3-489C-8199-9FB5FD371CCA}" presName="compNode" presStyleCnt="0"/>
      <dgm:spPr/>
    </dgm:pt>
    <dgm:pt modelId="{69911F2D-8904-48CB-A1FD-C041EE0971EE}" type="pres">
      <dgm:prSet presAssocID="{D0E07C9B-DAE3-489C-8199-9FB5FD371CCA}" presName="bgRect" presStyleLbl="bgShp" presStyleIdx="3" presStyleCnt="7"/>
      <dgm:spPr/>
    </dgm:pt>
    <dgm:pt modelId="{C7D5D053-F218-44A3-A32C-BFFD3E01D689}" type="pres">
      <dgm:prSet presAssocID="{D0E07C9B-DAE3-489C-8199-9FB5FD371CC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C9CDAEA1-9F46-400D-9672-AA74B6B988B9}" type="pres">
      <dgm:prSet presAssocID="{D0E07C9B-DAE3-489C-8199-9FB5FD371CCA}" presName="spaceRect" presStyleCnt="0"/>
      <dgm:spPr/>
    </dgm:pt>
    <dgm:pt modelId="{EE65C17A-469D-4706-A704-A38E9E70A729}" type="pres">
      <dgm:prSet presAssocID="{D0E07C9B-DAE3-489C-8199-9FB5FD371CCA}" presName="parTx" presStyleLbl="revTx" presStyleIdx="3" presStyleCnt="7">
        <dgm:presLayoutVars>
          <dgm:chMax val="0"/>
          <dgm:chPref val="0"/>
        </dgm:presLayoutVars>
      </dgm:prSet>
      <dgm:spPr/>
    </dgm:pt>
    <dgm:pt modelId="{8743AC31-954F-49CC-B285-28AF71864BAF}" type="pres">
      <dgm:prSet presAssocID="{1A84226E-355F-4824-9C0F-9639028BE2EF}" presName="sibTrans" presStyleCnt="0"/>
      <dgm:spPr/>
    </dgm:pt>
    <dgm:pt modelId="{0F335DDC-333E-496C-9B90-1145B95D2A05}" type="pres">
      <dgm:prSet presAssocID="{47268E84-1CC2-4CC1-BAAA-8EAF9F255F5B}" presName="compNode" presStyleCnt="0"/>
      <dgm:spPr/>
    </dgm:pt>
    <dgm:pt modelId="{AB8C2CA5-6C82-4EE6-819F-8BFE1C975ACF}" type="pres">
      <dgm:prSet presAssocID="{47268E84-1CC2-4CC1-BAAA-8EAF9F255F5B}" presName="bgRect" presStyleLbl="bgShp" presStyleIdx="4" presStyleCnt="7"/>
      <dgm:spPr/>
    </dgm:pt>
    <dgm:pt modelId="{D10E8C47-9253-4A2B-BF53-738EB9F6C7F7}" type="pres">
      <dgm:prSet presAssocID="{47268E84-1CC2-4CC1-BAAA-8EAF9F255F5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4011A0FA-327A-4D09-873A-412411017862}" type="pres">
      <dgm:prSet presAssocID="{47268E84-1CC2-4CC1-BAAA-8EAF9F255F5B}" presName="spaceRect" presStyleCnt="0"/>
      <dgm:spPr/>
    </dgm:pt>
    <dgm:pt modelId="{085BF3AB-B30C-4D9F-B18F-8114E3A2ED8C}" type="pres">
      <dgm:prSet presAssocID="{47268E84-1CC2-4CC1-BAAA-8EAF9F255F5B}" presName="parTx" presStyleLbl="revTx" presStyleIdx="4" presStyleCnt="7">
        <dgm:presLayoutVars>
          <dgm:chMax val="0"/>
          <dgm:chPref val="0"/>
        </dgm:presLayoutVars>
      </dgm:prSet>
      <dgm:spPr/>
    </dgm:pt>
    <dgm:pt modelId="{6915FC8D-2397-45B5-9C22-04EF3A9EBD70}" type="pres">
      <dgm:prSet presAssocID="{E9707FAE-B7A7-42CD-ABCE-10B748D5623C}" presName="sibTrans" presStyleCnt="0"/>
      <dgm:spPr/>
    </dgm:pt>
    <dgm:pt modelId="{D6BCBDF0-8F0B-4A31-92C6-58485DD391EF}" type="pres">
      <dgm:prSet presAssocID="{C6D3DEAA-A0FD-443E-82F6-46B7931CF238}" presName="compNode" presStyleCnt="0"/>
      <dgm:spPr/>
    </dgm:pt>
    <dgm:pt modelId="{F8AB7872-0F06-4C4F-8B98-B94BA29E9FFF}" type="pres">
      <dgm:prSet presAssocID="{C6D3DEAA-A0FD-443E-82F6-46B7931CF238}" presName="bgRect" presStyleLbl="bgShp" presStyleIdx="5" presStyleCnt="7"/>
      <dgm:spPr/>
    </dgm:pt>
    <dgm:pt modelId="{543DA18A-A385-4B7F-8B87-AE988FF22A99}" type="pres">
      <dgm:prSet presAssocID="{C6D3DEAA-A0FD-443E-82F6-46B7931CF23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2FBB31E4-5EE0-41C0-BCD6-EB758076C7A6}" type="pres">
      <dgm:prSet presAssocID="{C6D3DEAA-A0FD-443E-82F6-46B7931CF238}" presName="spaceRect" presStyleCnt="0"/>
      <dgm:spPr/>
    </dgm:pt>
    <dgm:pt modelId="{8925037F-43AA-4BE9-91C2-0B9AD9CDBE8B}" type="pres">
      <dgm:prSet presAssocID="{C6D3DEAA-A0FD-443E-82F6-46B7931CF238}" presName="parTx" presStyleLbl="revTx" presStyleIdx="5" presStyleCnt="7">
        <dgm:presLayoutVars>
          <dgm:chMax val="0"/>
          <dgm:chPref val="0"/>
        </dgm:presLayoutVars>
      </dgm:prSet>
      <dgm:spPr/>
    </dgm:pt>
    <dgm:pt modelId="{4F0C49A9-200B-4C18-9001-42A87CE8E596}" type="pres">
      <dgm:prSet presAssocID="{1EEFB26E-F1F1-448E-802B-6DFDAC57DA2D}" presName="sibTrans" presStyleCnt="0"/>
      <dgm:spPr/>
    </dgm:pt>
    <dgm:pt modelId="{49F29ABF-42A2-4F50-A7F5-E24A68AD16F8}" type="pres">
      <dgm:prSet presAssocID="{1C6AD20C-B53D-4320-A312-28D2DD9D6CD1}" presName="compNode" presStyleCnt="0"/>
      <dgm:spPr/>
    </dgm:pt>
    <dgm:pt modelId="{D3C037E5-9300-4C72-B9E7-9CBE4E723733}" type="pres">
      <dgm:prSet presAssocID="{1C6AD20C-B53D-4320-A312-28D2DD9D6CD1}" presName="bgRect" presStyleLbl="bgShp" presStyleIdx="6" presStyleCnt="7"/>
      <dgm:spPr/>
    </dgm:pt>
    <dgm:pt modelId="{6316D759-990C-4447-912E-D5476438AE42}" type="pres">
      <dgm:prSet presAssocID="{1C6AD20C-B53D-4320-A312-28D2DD9D6CD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7AE57EA-D6B9-48A9-B4E6-824B9B846982}" type="pres">
      <dgm:prSet presAssocID="{1C6AD20C-B53D-4320-A312-28D2DD9D6CD1}" presName="spaceRect" presStyleCnt="0"/>
      <dgm:spPr/>
    </dgm:pt>
    <dgm:pt modelId="{8F970347-F7C2-4613-830B-E4D386EE27BF}" type="pres">
      <dgm:prSet presAssocID="{1C6AD20C-B53D-4320-A312-28D2DD9D6CD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36B48401-E8B0-4A1E-AF43-4F48FBA100DC}" type="presOf" srcId="{D0E07C9B-DAE3-489C-8199-9FB5FD371CCA}" destId="{EE65C17A-469D-4706-A704-A38E9E70A729}" srcOrd="0" destOrd="0" presId="urn:microsoft.com/office/officeart/2018/2/layout/IconVerticalSolidList"/>
    <dgm:cxn modelId="{9B9BC20B-109A-4CA8-9D27-ED827C73A891}" srcId="{12EC92CC-1EF1-431B-BD18-18DD6D3F6267}" destId="{D0E07C9B-DAE3-489C-8199-9FB5FD371CCA}" srcOrd="3" destOrd="0" parTransId="{F58DFF5A-4C1B-4BA1-B7F3-893C4E502EC8}" sibTransId="{1A84226E-355F-4824-9C0F-9639028BE2EF}"/>
    <dgm:cxn modelId="{858D0515-2538-46B9-A8AA-3BA38F6FB568}" type="presOf" srcId="{12EC92CC-1EF1-431B-BD18-18DD6D3F6267}" destId="{05DE6CA5-C533-4F51-932C-196202A18ECD}" srcOrd="0" destOrd="0" presId="urn:microsoft.com/office/officeart/2018/2/layout/IconVerticalSolidList"/>
    <dgm:cxn modelId="{3FB57F16-2350-45CC-BC7C-F70A6636D2A5}" srcId="{12EC92CC-1EF1-431B-BD18-18DD6D3F6267}" destId="{886CC7E5-14A7-441A-984A-0101884FF595}" srcOrd="1" destOrd="0" parTransId="{43B3934D-39FE-47DF-B9C6-C40E2A4657C4}" sibTransId="{023A4C90-D02C-4DDE-8D0E-4BA9762D55FE}"/>
    <dgm:cxn modelId="{089C3A1A-5C0C-4FE1-A058-859BAD5502C4}" type="presOf" srcId="{07ED77C1-2D79-47C9-9262-309EEEA9991E}" destId="{DECE1872-CCCD-450A-8DFF-2F35611B56DD}" srcOrd="0" destOrd="0" presId="urn:microsoft.com/office/officeart/2018/2/layout/IconVerticalSolidList"/>
    <dgm:cxn modelId="{A5A3E62B-96BE-457D-BA13-9A6993334444}" type="presOf" srcId="{675DF0C4-4195-48A9-8F7A-AF46BFF2517E}" destId="{0B71FB7E-4C02-44EA-9678-E823EF89D077}" srcOrd="0" destOrd="0" presId="urn:microsoft.com/office/officeart/2018/2/layout/IconVerticalSolidList"/>
    <dgm:cxn modelId="{B35A5D66-A283-455A-8420-3A89876A5798}" type="presOf" srcId="{C6D3DEAA-A0FD-443E-82F6-46B7931CF238}" destId="{8925037F-43AA-4BE9-91C2-0B9AD9CDBE8B}" srcOrd="0" destOrd="0" presId="urn:microsoft.com/office/officeart/2018/2/layout/IconVerticalSolidList"/>
    <dgm:cxn modelId="{72FA7C6C-E4CE-4BF9-AFE4-643149C0FEE6}" type="presOf" srcId="{886CC7E5-14A7-441A-984A-0101884FF595}" destId="{67680442-A0A2-41AE-9D89-0E3D35CF5CF9}" srcOrd="0" destOrd="0" presId="urn:microsoft.com/office/officeart/2018/2/layout/IconVerticalSolidList"/>
    <dgm:cxn modelId="{459BEA8F-5C1B-46B9-B5B1-16639C6143FC}" srcId="{12EC92CC-1EF1-431B-BD18-18DD6D3F6267}" destId="{675DF0C4-4195-48A9-8F7A-AF46BFF2517E}" srcOrd="0" destOrd="0" parTransId="{3200379C-BCDC-4448-B4F8-0942D877515E}" sibTransId="{C086E640-D988-4AF5-9A70-0C35E8EC3FBE}"/>
    <dgm:cxn modelId="{7130B5A3-639C-4A52-BCD0-0AE539794FE4}" type="presOf" srcId="{47268E84-1CC2-4CC1-BAAA-8EAF9F255F5B}" destId="{085BF3AB-B30C-4D9F-B18F-8114E3A2ED8C}" srcOrd="0" destOrd="0" presId="urn:microsoft.com/office/officeart/2018/2/layout/IconVerticalSolidList"/>
    <dgm:cxn modelId="{7942FBB2-AF18-4607-8E93-C12EFBA9C695}" srcId="{12EC92CC-1EF1-431B-BD18-18DD6D3F6267}" destId="{07ED77C1-2D79-47C9-9262-309EEEA9991E}" srcOrd="2" destOrd="0" parTransId="{466477FC-51E1-4B8B-A29D-FD09D484F406}" sibTransId="{21B2F89C-2B1A-4C5F-9602-3C3EB3A18D3E}"/>
    <dgm:cxn modelId="{0F226CD0-F960-418A-8E1E-864B35392CCB}" type="presOf" srcId="{1C6AD20C-B53D-4320-A312-28D2DD9D6CD1}" destId="{8F970347-F7C2-4613-830B-E4D386EE27BF}" srcOrd="0" destOrd="0" presId="urn:microsoft.com/office/officeart/2018/2/layout/IconVerticalSolidList"/>
    <dgm:cxn modelId="{D1B418DD-AA48-4ED8-8992-7A365505E77B}" srcId="{12EC92CC-1EF1-431B-BD18-18DD6D3F6267}" destId="{1C6AD20C-B53D-4320-A312-28D2DD9D6CD1}" srcOrd="6" destOrd="0" parTransId="{2F5A0482-021E-4E28-839D-BCFFF3AD5BB4}" sibTransId="{5ED6D389-A3CF-4194-9CA7-F8DA62A427B4}"/>
    <dgm:cxn modelId="{3318A5E5-F864-49EF-9557-51D6F3EA1F66}" srcId="{12EC92CC-1EF1-431B-BD18-18DD6D3F6267}" destId="{47268E84-1CC2-4CC1-BAAA-8EAF9F255F5B}" srcOrd="4" destOrd="0" parTransId="{38595DC3-0DC7-439D-B647-F5DA15D80C20}" sibTransId="{E9707FAE-B7A7-42CD-ABCE-10B748D5623C}"/>
    <dgm:cxn modelId="{2687E7F0-0669-4758-A13C-0BD6E35DA160}" srcId="{12EC92CC-1EF1-431B-BD18-18DD6D3F6267}" destId="{C6D3DEAA-A0FD-443E-82F6-46B7931CF238}" srcOrd="5" destOrd="0" parTransId="{47A8065B-8687-4440-96DC-88150EEADE2B}" sibTransId="{1EEFB26E-F1F1-448E-802B-6DFDAC57DA2D}"/>
    <dgm:cxn modelId="{DE0D9BB2-AD7E-4D73-B48B-A8E180B027F2}" type="presParOf" srcId="{05DE6CA5-C533-4F51-932C-196202A18ECD}" destId="{55E5FDF0-8290-4BA9-8E5E-823C80F9CBB2}" srcOrd="0" destOrd="0" presId="urn:microsoft.com/office/officeart/2018/2/layout/IconVerticalSolidList"/>
    <dgm:cxn modelId="{4DDEFBD1-EE29-4B1A-A5E6-F19820DBD105}" type="presParOf" srcId="{55E5FDF0-8290-4BA9-8E5E-823C80F9CBB2}" destId="{E607718B-5F92-46AB-8736-0F5776F65970}" srcOrd="0" destOrd="0" presId="urn:microsoft.com/office/officeart/2018/2/layout/IconVerticalSolidList"/>
    <dgm:cxn modelId="{12FBFF69-0205-469B-8FDA-1C27620647E2}" type="presParOf" srcId="{55E5FDF0-8290-4BA9-8E5E-823C80F9CBB2}" destId="{59951B11-A59D-4D99-A0AE-E93AA38E2F0B}" srcOrd="1" destOrd="0" presId="urn:microsoft.com/office/officeart/2018/2/layout/IconVerticalSolidList"/>
    <dgm:cxn modelId="{37E19B73-5199-40D4-80E6-64DFFB999518}" type="presParOf" srcId="{55E5FDF0-8290-4BA9-8E5E-823C80F9CBB2}" destId="{DA7C104C-1688-4552-8F7C-642C69AFA6E9}" srcOrd="2" destOrd="0" presId="urn:microsoft.com/office/officeart/2018/2/layout/IconVerticalSolidList"/>
    <dgm:cxn modelId="{12C06865-166A-4CB1-B1AD-D7BD1CC45846}" type="presParOf" srcId="{55E5FDF0-8290-4BA9-8E5E-823C80F9CBB2}" destId="{0B71FB7E-4C02-44EA-9678-E823EF89D077}" srcOrd="3" destOrd="0" presId="urn:microsoft.com/office/officeart/2018/2/layout/IconVerticalSolidList"/>
    <dgm:cxn modelId="{4EF44A41-1B7C-46A0-9686-84EAA4346ED6}" type="presParOf" srcId="{05DE6CA5-C533-4F51-932C-196202A18ECD}" destId="{F06EE691-7DC5-4897-9AA4-7618772149B2}" srcOrd="1" destOrd="0" presId="urn:microsoft.com/office/officeart/2018/2/layout/IconVerticalSolidList"/>
    <dgm:cxn modelId="{068BA8AF-CBFE-4940-90D5-3DC8AD8D5E19}" type="presParOf" srcId="{05DE6CA5-C533-4F51-932C-196202A18ECD}" destId="{A02AAA43-32FE-4B02-8CA3-85DCBD3DAFFA}" srcOrd="2" destOrd="0" presId="urn:microsoft.com/office/officeart/2018/2/layout/IconVerticalSolidList"/>
    <dgm:cxn modelId="{09E3B588-2BBB-479E-9065-0849E6A10593}" type="presParOf" srcId="{A02AAA43-32FE-4B02-8CA3-85DCBD3DAFFA}" destId="{2C2BC93C-48BF-4207-AF6D-CC2C35CC4BB6}" srcOrd="0" destOrd="0" presId="urn:microsoft.com/office/officeart/2018/2/layout/IconVerticalSolidList"/>
    <dgm:cxn modelId="{F432FA21-410A-4110-A854-8EE4237CE363}" type="presParOf" srcId="{A02AAA43-32FE-4B02-8CA3-85DCBD3DAFFA}" destId="{0BB49F02-241D-4FF2-BD79-33CA420FD8AA}" srcOrd="1" destOrd="0" presId="urn:microsoft.com/office/officeart/2018/2/layout/IconVerticalSolidList"/>
    <dgm:cxn modelId="{177143F1-7898-4573-97D8-B179A96A3A67}" type="presParOf" srcId="{A02AAA43-32FE-4B02-8CA3-85DCBD3DAFFA}" destId="{EAA0E192-80EC-42AA-96F8-E4C8B61D9AB1}" srcOrd="2" destOrd="0" presId="urn:microsoft.com/office/officeart/2018/2/layout/IconVerticalSolidList"/>
    <dgm:cxn modelId="{5E402C19-D855-4FA5-BB0B-FD9FF6F75E7E}" type="presParOf" srcId="{A02AAA43-32FE-4B02-8CA3-85DCBD3DAFFA}" destId="{67680442-A0A2-41AE-9D89-0E3D35CF5CF9}" srcOrd="3" destOrd="0" presId="urn:microsoft.com/office/officeart/2018/2/layout/IconVerticalSolidList"/>
    <dgm:cxn modelId="{F469E3BF-E365-446E-B8B2-068809479985}" type="presParOf" srcId="{05DE6CA5-C533-4F51-932C-196202A18ECD}" destId="{82AF8FAD-4A45-4ED4-A66C-EAA5098E759D}" srcOrd="3" destOrd="0" presId="urn:microsoft.com/office/officeart/2018/2/layout/IconVerticalSolidList"/>
    <dgm:cxn modelId="{142E0AF4-2FB3-4146-9FB8-E53DDF2AD25C}" type="presParOf" srcId="{05DE6CA5-C533-4F51-932C-196202A18ECD}" destId="{A0E00A1C-32E8-4086-A0B6-994428053A0B}" srcOrd="4" destOrd="0" presId="urn:microsoft.com/office/officeart/2018/2/layout/IconVerticalSolidList"/>
    <dgm:cxn modelId="{1C7C0106-A00E-4AA0-A1AB-599123CC0461}" type="presParOf" srcId="{A0E00A1C-32E8-4086-A0B6-994428053A0B}" destId="{1F9497E9-642F-4CC6-A32E-96B16900C08C}" srcOrd="0" destOrd="0" presId="urn:microsoft.com/office/officeart/2018/2/layout/IconVerticalSolidList"/>
    <dgm:cxn modelId="{BF585A1E-6F60-4C34-95F6-87314AEEED21}" type="presParOf" srcId="{A0E00A1C-32E8-4086-A0B6-994428053A0B}" destId="{D6A7004E-B958-4267-B70D-C3208CB02183}" srcOrd="1" destOrd="0" presId="urn:microsoft.com/office/officeart/2018/2/layout/IconVerticalSolidList"/>
    <dgm:cxn modelId="{D43CADF4-8A42-452A-A1D5-63E06AC8A24E}" type="presParOf" srcId="{A0E00A1C-32E8-4086-A0B6-994428053A0B}" destId="{C764A5E2-5C86-498A-B01A-AE234874DFEB}" srcOrd="2" destOrd="0" presId="urn:microsoft.com/office/officeart/2018/2/layout/IconVerticalSolidList"/>
    <dgm:cxn modelId="{22F784E0-1901-4095-9DC5-C8F20CD2CBFE}" type="presParOf" srcId="{A0E00A1C-32E8-4086-A0B6-994428053A0B}" destId="{DECE1872-CCCD-450A-8DFF-2F35611B56DD}" srcOrd="3" destOrd="0" presId="urn:microsoft.com/office/officeart/2018/2/layout/IconVerticalSolidList"/>
    <dgm:cxn modelId="{4211F8C9-7169-4BAE-987B-C6CAA47D1C14}" type="presParOf" srcId="{05DE6CA5-C533-4F51-932C-196202A18ECD}" destId="{B21C69ED-C666-4AC2-9DD6-F81FEDA85C94}" srcOrd="5" destOrd="0" presId="urn:microsoft.com/office/officeart/2018/2/layout/IconVerticalSolidList"/>
    <dgm:cxn modelId="{707CBBF7-9816-4440-ABB9-3DE8DABF5084}" type="presParOf" srcId="{05DE6CA5-C533-4F51-932C-196202A18ECD}" destId="{D2ECC65C-E84A-40CF-9547-0B184C251E8A}" srcOrd="6" destOrd="0" presId="urn:microsoft.com/office/officeart/2018/2/layout/IconVerticalSolidList"/>
    <dgm:cxn modelId="{6B9FCEB0-A139-43F0-BE54-00D0F83268E9}" type="presParOf" srcId="{D2ECC65C-E84A-40CF-9547-0B184C251E8A}" destId="{69911F2D-8904-48CB-A1FD-C041EE0971EE}" srcOrd="0" destOrd="0" presId="urn:microsoft.com/office/officeart/2018/2/layout/IconVerticalSolidList"/>
    <dgm:cxn modelId="{2CD5AA89-206E-446B-A1A8-9738DC290BFC}" type="presParOf" srcId="{D2ECC65C-E84A-40CF-9547-0B184C251E8A}" destId="{C7D5D053-F218-44A3-A32C-BFFD3E01D689}" srcOrd="1" destOrd="0" presId="urn:microsoft.com/office/officeart/2018/2/layout/IconVerticalSolidList"/>
    <dgm:cxn modelId="{19DB7322-DDBD-4AAA-B85A-3704F8271674}" type="presParOf" srcId="{D2ECC65C-E84A-40CF-9547-0B184C251E8A}" destId="{C9CDAEA1-9F46-400D-9672-AA74B6B988B9}" srcOrd="2" destOrd="0" presId="urn:microsoft.com/office/officeart/2018/2/layout/IconVerticalSolidList"/>
    <dgm:cxn modelId="{02ED84ED-3328-43B7-83B7-187262D955C9}" type="presParOf" srcId="{D2ECC65C-E84A-40CF-9547-0B184C251E8A}" destId="{EE65C17A-469D-4706-A704-A38E9E70A729}" srcOrd="3" destOrd="0" presId="urn:microsoft.com/office/officeart/2018/2/layout/IconVerticalSolidList"/>
    <dgm:cxn modelId="{98A8B1C6-90FA-4C5A-9403-5B85F74EA386}" type="presParOf" srcId="{05DE6CA5-C533-4F51-932C-196202A18ECD}" destId="{8743AC31-954F-49CC-B285-28AF71864BAF}" srcOrd="7" destOrd="0" presId="urn:microsoft.com/office/officeart/2018/2/layout/IconVerticalSolidList"/>
    <dgm:cxn modelId="{B9111BBB-617B-426B-8830-151829F61E51}" type="presParOf" srcId="{05DE6CA5-C533-4F51-932C-196202A18ECD}" destId="{0F335DDC-333E-496C-9B90-1145B95D2A05}" srcOrd="8" destOrd="0" presId="urn:microsoft.com/office/officeart/2018/2/layout/IconVerticalSolidList"/>
    <dgm:cxn modelId="{37831EA3-55EA-4DA1-868E-0461A7A96227}" type="presParOf" srcId="{0F335DDC-333E-496C-9B90-1145B95D2A05}" destId="{AB8C2CA5-6C82-4EE6-819F-8BFE1C975ACF}" srcOrd="0" destOrd="0" presId="urn:microsoft.com/office/officeart/2018/2/layout/IconVerticalSolidList"/>
    <dgm:cxn modelId="{02C665EF-9CF7-4943-A57E-C0EFD2371BCB}" type="presParOf" srcId="{0F335DDC-333E-496C-9B90-1145B95D2A05}" destId="{D10E8C47-9253-4A2B-BF53-738EB9F6C7F7}" srcOrd="1" destOrd="0" presId="urn:microsoft.com/office/officeart/2018/2/layout/IconVerticalSolidList"/>
    <dgm:cxn modelId="{567C48B6-DE2D-4FF0-A15C-F67C8A8BCB66}" type="presParOf" srcId="{0F335DDC-333E-496C-9B90-1145B95D2A05}" destId="{4011A0FA-327A-4D09-873A-412411017862}" srcOrd="2" destOrd="0" presId="urn:microsoft.com/office/officeart/2018/2/layout/IconVerticalSolidList"/>
    <dgm:cxn modelId="{CD7C5746-1643-4AD8-B7AC-693D11BF0D02}" type="presParOf" srcId="{0F335DDC-333E-496C-9B90-1145B95D2A05}" destId="{085BF3AB-B30C-4D9F-B18F-8114E3A2ED8C}" srcOrd="3" destOrd="0" presId="urn:microsoft.com/office/officeart/2018/2/layout/IconVerticalSolidList"/>
    <dgm:cxn modelId="{58F3F04C-5D65-46B6-9E16-5036347C2DF5}" type="presParOf" srcId="{05DE6CA5-C533-4F51-932C-196202A18ECD}" destId="{6915FC8D-2397-45B5-9C22-04EF3A9EBD70}" srcOrd="9" destOrd="0" presId="urn:microsoft.com/office/officeart/2018/2/layout/IconVerticalSolidList"/>
    <dgm:cxn modelId="{EBFA206D-D3FF-433C-953E-27D9A9652D32}" type="presParOf" srcId="{05DE6CA5-C533-4F51-932C-196202A18ECD}" destId="{D6BCBDF0-8F0B-4A31-92C6-58485DD391EF}" srcOrd="10" destOrd="0" presId="urn:microsoft.com/office/officeart/2018/2/layout/IconVerticalSolidList"/>
    <dgm:cxn modelId="{DBD562F3-4AEE-4718-9367-B7C842101016}" type="presParOf" srcId="{D6BCBDF0-8F0B-4A31-92C6-58485DD391EF}" destId="{F8AB7872-0F06-4C4F-8B98-B94BA29E9FFF}" srcOrd="0" destOrd="0" presId="urn:microsoft.com/office/officeart/2018/2/layout/IconVerticalSolidList"/>
    <dgm:cxn modelId="{CD57AC49-8218-45F2-82C4-1B762E033C79}" type="presParOf" srcId="{D6BCBDF0-8F0B-4A31-92C6-58485DD391EF}" destId="{543DA18A-A385-4B7F-8B87-AE988FF22A99}" srcOrd="1" destOrd="0" presId="urn:microsoft.com/office/officeart/2018/2/layout/IconVerticalSolidList"/>
    <dgm:cxn modelId="{CF4ABA67-101A-4D62-924B-0D2C4C551FC5}" type="presParOf" srcId="{D6BCBDF0-8F0B-4A31-92C6-58485DD391EF}" destId="{2FBB31E4-5EE0-41C0-BCD6-EB758076C7A6}" srcOrd="2" destOrd="0" presId="urn:microsoft.com/office/officeart/2018/2/layout/IconVerticalSolidList"/>
    <dgm:cxn modelId="{EDDDF410-446C-49CA-AB54-72BD0E4BE311}" type="presParOf" srcId="{D6BCBDF0-8F0B-4A31-92C6-58485DD391EF}" destId="{8925037F-43AA-4BE9-91C2-0B9AD9CDBE8B}" srcOrd="3" destOrd="0" presId="urn:microsoft.com/office/officeart/2018/2/layout/IconVerticalSolidList"/>
    <dgm:cxn modelId="{31DADE4E-B19C-41D1-A012-C28671530C54}" type="presParOf" srcId="{05DE6CA5-C533-4F51-932C-196202A18ECD}" destId="{4F0C49A9-200B-4C18-9001-42A87CE8E596}" srcOrd="11" destOrd="0" presId="urn:microsoft.com/office/officeart/2018/2/layout/IconVerticalSolidList"/>
    <dgm:cxn modelId="{2D81C6CC-7B64-4E2B-A923-6BF61D49F9F0}" type="presParOf" srcId="{05DE6CA5-C533-4F51-932C-196202A18ECD}" destId="{49F29ABF-42A2-4F50-A7F5-E24A68AD16F8}" srcOrd="12" destOrd="0" presId="urn:microsoft.com/office/officeart/2018/2/layout/IconVerticalSolidList"/>
    <dgm:cxn modelId="{CEA3675C-56F0-4986-8F0B-63FC9570BC8C}" type="presParOf" srcId="{49F29ABF-42A2-4F50-A7F5-E24A68AD16F8}" destId="{D3C037E5-9300-4C72-B9E7-9CBE4E723733}" srcOrd="0" destOrd="0" presId="urn:microsoft.com/office/officeart/2018/2/layout/IconVerticalSolidList"/>
    <dgm:cxn modelId="{F3140BC3-C6C3-472D-A172-B8605595A2A8}" type="presParOf" srcId="{49F29ABF-42A2-4F50-A7F5-E24A68AD16F8}" destId="{6316D759-990C-4447-912E-D5476438AE42}" srcOrd="1" destOrd="0" presId="urn:microsoft.com/office/officeart/2018/2/layout/IconVerticalSolidList"/>
    <dgm:cxn modelId="{65914715-D141-4221-98F3-E344C04C13DA}" type="presParOf" srcId="{49F29ABF-42A2-4F50-A7F5-E24A68AD16F8}" destId="{77AE57EA-D6B9-48A9-B4E6-824B9B846982}" srcOrd="2" destOrd="0" presId="urn:microsoft.com/office/officeart/2018/2/layout/IconVerticalSolidList"/>
    <dgm:cxn modelId="{2CAC7693-0645-4E78-B66B-DACD7C9B11D2}" type="presParOf" srcId="{49F29ABF-42A2-4F50-A7F5-E24A68AD16F8}" destId="{8F970347-F7C2-4613-830B-E4D386EE27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66809E-EE77-4CA1-8D17-E59C58AF032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A0D2C8-69B6-45EA-A3D4-C52F865D3443}">
      <dgm:prSet/>
      <dgm:spPr/>
      <dgm:t>
        <a:bodyPr/>
        <a:lstStyle/>
        <a:p>
          <a:r>
            <a:rPr lang="en-US" baseline="30000" dirty="0"/>
            <a:t>[1]</a:t>
          </a:r>
          <a:r>
            <a:rPr lang="en-US" dirty="0"/>
            <a:t>Surveyor Program Results,1969 </a:t>
          </a:r>
        </a:p>
      </dgm:t>
    </dgm:pt>
    <dgm:pt modelId="{711E16BD-AF31-4880-BFB6-9A42C039C52A}" type="parTrans" cxnId="{4C722CB7-0CCF-4974-8062-DC33DC30AA48}">
      <dgm:prSet/>
      <dgm:spPr/>
      <dgm:t>
        <a:bodyPr/>
        <a:lstStyle/>
        <a:p>
          <a:endParaRPr lang="en-US"/>
        </a:p>
      </dgm:t>
    </dgm:pt>
    <dgm:pt modelId="{FEDB2C88-06FB-4771-BE17-6615AEDC12CC}" type="sibTrans" cxnId="{4C722CB7-0CCF-4974-8062-DC33DC30AA48}">
      <dgm:prSet/>
      <dgm:spPr/>
      <dgm:t>
        <a:bodyPr/>
        <a:lstStyle/>
        <a:p>
          <a:endParaRPr lang="en-US"/>
        </a:p>
      </dgm:t>
    </dgm:pt>
    <dgm:pt modelId="{EC08E50A-143D-4077-82CE-3276A61101D3}">
      <dgm:prSet/>
      <dgm:spPr/>
      <dgm:t>
        <a:bodyPr/>
        <a:lstStyle/>
        <a:p>
          <a:r>
            <a:rPr lang="en-US" baseline="30000" dirty="0"/>
            <a:t>[2]</a:t>
          </a:r>
          <a:r>
            <a:rPr lang="en-US" dirty="0"/>
            <a:t>"Curiosity relies on untried 'sky crane' for Mars descent". Spaceflight Now. July 31, 2012. </a:t>
          </a:r>
        </a:p>
      </dgm:t>
    </dgm:pt>
    <dgm:pt modelId="{7FB0D4C7-8D5F-498C-989B-4D952D1A0513}" type="parTrans" cxnId="{B4B62707-4696-406C-9101-37BB07B38606}">
      <dgm:prSet/>
      <dgm:spPr/>
      <dgm:t>
        <a:bodyPr/>
        <a:lstStyle/>
        <a:p>
          <a:endParaRPr lang="en-US"/>
        </a:p>
      </dgm:t>
    </dgm:pt>
    <dgm:pt modelId="{DF793D58-8A1C-46B7-888D-2A1FC68651B2}" type="sibTrans" cxnId="{B4B62707-4696-406C-9101-37BB07B38606}">
      <dgm:prSet/>
      <dgm:spPr/>
      <dgm:t>
        <a:bodyPr/>
        <a:lstStyle/>
        <a:p>
          <a:endParaRPr lang="en-US"/>
        </a:p>
      </dgm:t>
    </dgm:pt>
    <dgm:pt modelId="{25E88645-5FA2-467F-B938-B592D42CBFCC}">
      <dgm:prSet/>
      <dgm:spPr/>
      <dgm:t>
        <a:bodyPr/>
        <a:lstStyle/>
        <a:p>
          <a:r>
            <a:rPr lang="en-US" baseline="30000" dirty="0"/>
            <a:t>[3]</a:t>
          </a:r>
          <a:r>
            <a:rPr lang="en-US" dirty="0"/>
            <a:t>"Final Minutes of Curiosity's Arrival at Mars". NASA/JPL.</a:t>
          </a:r>
        </a:p>
      </dgm:t>
    </dgm:pt>
    <dgm:pt modelId="{0501E652-2707-4021-BE8D-6B38E593FE8B}" type="parTrans" cxnId="{CCE505C0-42CF-405C-83D1-C303812CD485}">
      <dgm:prSet/>
      <dgm:spPr/>
      <dgm:t>
        <a:bodyPr/>
        <a:lstStyle/>
        <a:p>
          <a:endParaRPr lang="en-US"/>
        </a:p>
      </dgm:t>
    </dgm:pt>
    <dgm:pt modelId="{6EED4FB5-05DF-495F-9D74-7838FCC0AA2D}" type="sibTrans" cxnId="{CCE505C0-42CF-405C-83D1-C303812CD485}">
      <dgm:prSet/>
      <dgm:spPr/>
      <dgm:t>
        <a:bodyPr/>
        <a:lstStyle/>
        <a:p>
          <a:endParaRPr lang="en-US"/>
        </a:p>
      </dgm:t>
    </dgm:pt>
    <dgm:pt modelId="{DC729A51-225B-4487-8E51-C67E84636ECA}">
      <dgm:prSet/>
      <dgm:spPr/>
      <dgm:t>
        <a:bodyPr/>
        <a:lstStyle/>
        <a:p>
          <a:r>
            <a:rPr lang="en-IN" baseline="30000" dirty="0"/>
            <a:t>[4]</a:t>
          </a:r>
          <a:r>
            <a:rPr lang="en-IN" dirty="0"/>
            <a:t>"Mars Science Laboratory: Mission". NASA/JPL.</a:t>
          </a:r>
          <a:endParaRPr lang="en-US" dirty="0"/>
        </a:p>
      </dgm:t>
    </dgm:pt>
    <dgm:pt modelId="{B2A1034B-78E1-4C2E-91EA-864DB8094B09}" type="parTrans" cxnId="{A40882DF-6385-4CB6-BA22-70A989E62FB7}">
      <dgm:prSet/>
      <dgm:spPr/>
      <dgm:t>
        <a:bodyPr/>
        <a:lstStyle/>
        <a:p>
          <a:endParaRPr lang="en-US"/>
        </a:p>
      </dgm:t>
    </dgm:pt>
    <dgm:pt modelId="{AD68A9EA-FCBC-46EE-B09D-22B8E1906164}" type="sibTrans" cxnId="{A40882DF-6385-4CB6-BA22-70A989E62FB7}">
      <dgm:prSet/>
      <dgm:spPr/>
      <dgm:t>
        <a:bodyPr/>
        <a:lstStyle/>
        <a:p>
          <a:endParaRPr lang="en-US"/>
        </a:p>
      </dgm:t>
    </dgm:pt>
    <dgm:pt modelId="{17E3CD20-12BE-4D9F-A00D-3E4CABF6C6B0}">
      <dgm:prSet/>
      <dgm:spPr/>
      <dgm:t>
        <a:bodyPr/>
        <a:lstStyle/>
        <a:p>
          <a:r>
            <a:rPr lang="en-IN" baseline="30000" dirty="0"/>
            <a:t>[5]</a:t>
          </a:r>
          <a:r>
            <a:rPr lang="en-IN" dirty="0"/>
            <a:t>Douglas, B, “</a:t>
          </a:r>
          <a:r>
            <a:rPr lang="en-US" dirty="0"/>
            <a:t>How to Land on a Planet (and how it'll be done in the future)</a:t>
          </a:r>
          <a:r>
            <a:rPr lang="en-IN" dirty="0"/>
            <a:t>”</a:t>
          </a:r>
          <a:endParaRPr lang="en-US" dirty="0"/>
        </a:p>
      </dgm:t>
    </dgm:pt>
    <dgm:pt modelId="{6312F45F-D057-4319-BB05-A39BEB3773BE}" type="parTrans" cxnId="{8F6C7E31-3966-4A3B-8C2D-91D01E21BFA1}">
      <dgm:prSet/>
      <dgm:spPr/>
      <dgm:t>
        <a:bodyPr/>
        <a:lstStyle/>
        <a:p>
          <a:endParaRPr lang="en-US"/>
        </a:p>
      </dgm:t>
    </dgm:pt>
    <dgm:pt modelId="{07628932-0287-45E2-9C8C-FFDF82E7ADAA}" type="sibTrans" cxnId="{8F6C7E31-3966-4A3B-8C2D-91D01E21BFA1}">
      <dgm:prSet/>
      <dgm:spPr/>
      <dgm:t>
        <a:bodyPr/>
        <a:lstStyle/>
        <a:p>
          <a:endParaRPr lang="en-US"/>
        </a:p>
      </dgm:t>
    </dgm:pt>
    <dgm:pt modelId="{78E5B30E-C32B-42FF-BE38-1918093E9550}" type="pres">
      <dgm:prSet presAssocID="{D766809E-EE77-4CA1-8D17-E59C58AF0321}" presName="vert0" presStyleCnt="0">
        <dgm:presLayoutVars>
          <dgm:dir/>
          <dgm:animOne val="branch"/>
          <dgm:animLvl val="lvl"/>
        </dgm:presLayoutVars>
      </dgm:prSet>
      <dgm:spPr/>
    </dgm:pt>
    <dgm:pt modelId="{B2E4A3F1-0862-41BB-B552-94127A0C0EC3}" type="pres">
      <dgm:prSet presAssocID="{33A0D2C8-69B6-45EA-A3D4-C52F865D3443}" presName="thickLine" presStyleLbl="alignNode1" presStyleIdx="0" presStyleCnt="5"/>
      <dgm:spPr/>
    </dgm:pt>
    <dgm:pt modelId="{CA9B5CBF-44BB-448E-8540-16E28BFEF50F}" type="pres">
      <dgm:prSet presAssocID="{33A0D2C8-69B6-45EA-A3D4-C52F865D3443}" presName="horz1" presStyleCnt="0"/>
      <dgm:spPr/>
    </dgm:pt>
    <dgm:pt modelId="{8DA5DEDA-111D-4660-AFDA-7F34EB3BEA12}" type="pres">
      <dgm:prSet presAssocID="{33A0D2C8-69B6-45EA-A3D4-C52F865D3443}" presName="tx1" presStyleLbl="revTx" presStyleIdx="0" presStyleCnt="5"/>
      <dgm:spPr/>
    </dgm:pt>
    <dgm:pt modelId="{4DADE574-176C-4032-B7F3-D16609AEB2FE}" type="pres">
      <dgm:prSet presAssocID="{33A0D2C8-69B6-45EA-A3D4-C52F865D3443}" presName="vert1" presStyleCnt="0"/>
      <dgm:spPr/>
    </dgm:pt>
    <dgm:pt modelId="{6660DFB7-73DD-46B5-BDCD-5AEAE1E5E06A}" type="pres">
      <dgm:prSet presAssocID="{EC08E50A-143D-4077-82CE-3276A61101D3}" presName="thickLine" presStyleLbl="alignNode1" presStyleIdx="1" presStyleCnt="5"/>
      <dgm:spPr/>
    </dgm:pt>
    <dgm:pt modelId="{5D6C0DE8-767D-400B-A614-FC583CCF9D43}" type="pres">
      <dgm:prSet presAssocID="{EC08E50A-143D-4077-82CE-3276A61101D3}" presName="horz1" presStyleCnt="0"/>
      <dgm:spPr/>
    </dgm:pt>
    <dgm:pt modelId="{90302B72-D62B-4558-9489-B90917C296B9}" type="pres">
      <dgm:prSet presAssocID="{EC08E50A-143D-4077-82CE-3276A61101D3}" presName="tx1" presStyleLbl="revTx" presStyleIdx="1" presStyleCnt="5"/>
      <dgm:spPr/>
    </dgm:pt>
    <dgm:pt modelId="{3D199420-81A4-4B01-B342-565C305E1676}" type="pres">
      <dgm:prSet presAssocID="{EC08E50A-143D-4077-82CE-3276A61101D3}" presName="vert1" presStyleCnt="0"/>
      <dgm:spPr/>
    </dgm:pt>
    <dgm:pt modelId="{F58CC6C4-5D80-45F7-95A0-28270E26DAAB}" type="pres">
      <dgm:prSet presAssocID="{25E88645-5FA2-467F-B938-B592D42CBFCC}" presName="thickLine" presStyleLbl="alignNode1" presStyleIdx="2" presStyleCnt="5"/>
      <dgm:spPr/>
    </dgm:pt>
    <dgm:pt modelId="{9BC12618-132C-4CAD-99E5-119E8AE494D0}" type="pres">
      <dgm:prSet presAssocID="{25E88645-5FA2-467F-B938-B592D42CBFCC}" presName="horz1" presStyleCnt="0"/>
      <dgm:spPr/>
    </dgm:pt>
    <dgm:pt modelId="{365B3071-CAA8-4D4A-8517-B99AE3C16241}" type="pres">
      <dgm:prSet presAssocID="{25E88645-5FA2-467F-B938-B592D42CBFCC}" presName="tx1" presStyleLbl="revTx" presStyleIdx="2" presStyleCnt="5"/>
      <dgm:spPr/>
    </dgm:pt>
    <dgm:pt modelId="{7B566924-BECF-4FEA-892F-84A4785D7D53}" type="pres">
      <dgm:prSet presAssocID="{25E88645-5FA2-467F-B938-B592D42CBFCC}" presName="vert1" presStyleCnt="0"/>
      <dgm:spPr/>
    </dgm:pt>
    <dgm:pt modelId="{1C2BFA98-E4C0-48B2-B0CB-6E7932D9FD5B}" type="pres">
      <dgm:prSet presAssocID="{DC729A51-225B-4487-8E51-C67E84636ECA}" presName="thickLine" presStyleLbl="alignNode1" presStyleIdx="3" presStyleCnt="5"/>
      <dgm:spPr/>
    </dgm:pt>
    <dgm:pt modelId="{E8BA259A-4F8E-47C5-A661-A0FA89107CFC}" type="pres">
      <dgm:prSet presAssocID="{DC729A51-225B-4487-8E51-C67E84636ECA}" presName="horz1" presStyleCnt="0"/>
      <dgm:spPr/>
    </dgm:pt>
    <dgm:pt modelId="{554D48BB-400A-4953-8727-F1A5D940197E}" type="pres">
      <dgm:prSet presAssocID="{DC729A51-225B-4487-8E51-C67E84636ECA}" presName="tx1" presStyleLbl="revTx" presStyleIdx="3" presStyleCnt="5"/>
      <dgm:spPr/>
    </dgm:pt>
    <dgm:pt modelId="{B5CB2894-75EC-43E8-A07D-AD845D79E9D0}" type="pres">
      <dgm:prSet presAssocID="{DC729A51-225B-4487-8E51-C67E84636ECA}" presName="vert1" presStyleCnt="0"/>
      <dgm:spPr/>
    </dgm:pt>
    <dgm:pt modelId="{9FCA016C-11BB-4F23-A89A-F137C701324D}" type="pres">
      <dgm:prSet presAssocID="{17E3CD20-12BE-4D9F-A00D-3E4CABF6C6B0}" presName="thickLine" presStyleLbl="alignNode1" presStyleIdx="4" presStyleCnt="5"/>
      <dgm:spPr/>
    </dgm:pt>
    <dgm:pt modelId="{8C0C738F-9688-48A2-807E-ABD96AC1E1D2}" type="pres">
      <dgm:prSet presAssocID="{17E3CD20-12BE-4D9F-A00D-3E4CABF6C6B0}" presName="horz1" presStyleCnt="0"/>
      <dgm:spPr/>
    </dgm:pt>
    <dgm:pt modelId="{ECEAAB9D-890C-4DAB-950E-D2F2E6D8869A}" type="pres">
      <dgm:prSet presAssocID="{17E3CD20-12BE-4D9F-A00D-3E4CABF6C6B0}" presName="tx1" presStyleLbl="revTx" presStyleIdx="4" presStyleCnt="5"/>
      <dgm:spPr/>
    </dgm:pt>
    <dgm:pt modelId="{33E8A3CA-9123-4ED0-B501-4659B44E8E0B}" type="pres">
      <dgm:prSet presAssocID="{17E3CD20-12BE-4D9F-A00D-3E4CABF6C6B0}" presName="vert1" presStyleCnt="0"/>
      <dgm:spPr/>
    </dgm:pt>
  </dgm:ptLst>
  <dgm:cxnLst>
    <dgm:cxn modelId="{B4B62707-4696-406C-9101-37BB07B38606}" srcId="{D766809E-EE77-4CA1-8D17-E59C58AF0321}" destId="{EC08E50A-143D-4077-82CE-3276A61101D3}" srcOrd="1" destOrd="0" parTransId="{7FB0D4C7-8D5F-498C-989B-4D952D1A0513}" sibTransId="{DF793D58-8A1C-46B7-888D-2A1FC68651B2}"/>
    <dgm:cxn modelId="{8F6C7E31-3966-4A3B-8C2D-91D01E21BFA1}" srcId="{D766809E-EE77-4CA1-8D17-E59C58AF0321}" destId="{17E3CD20-12BE-4D9F-A00D-3E4CABF6C6B0}" srcOrd="4" destOrd="0" parTransId="{6312F45F-D057-4319-BB05-A39BEB3773BE}" sibTransId="{07628932-0287-45E2-9C8C-FFDF82E7ADAA}"/>
    <dgm:cxn modelId="{ECD20644-DAF3-4EF1-A069-D5648D71E6F0}" type="presOf" srcId="{DC729A51-225B-4487-8E51-C67E84636ECA}" destId="{554D48BB-400A-4953-8727-F1A5D940197E}" srcOrd="0" destOrd="0" presId="urn:microsoft.com/office/officeart/2008/layout/LinedList"/>
    <dgm:cxn modelId="{A5FD6D4B-AF7A-4FE7-AAEE-86176C338B00}" type="presOf" srcId="{33A0D2C8-69B6-45EA-A3D4-C52F865D3443}" destId="{8DA5DEDA-111D-4660-AFDA-7F34EB3BEA12}" srcOrd="0" destOrd="0" presId="urn:microsoft.com/office/officeart/2008/layout/LinedList"/>
    <dgm:cxn modelId="{F0FBD957-7FE4-40A3-8059-9ABA7E5C64CF}" type="presOf" srcId="{EC08E50A-143D-4077-82CE-3276A61101D3}" destId="{90302B72-D62B-4558-9489-B90917C296B9}" srcOrd="0" destOrd="0" presId="urn:microsoft.com/office/officeart/2008/layout/LinedList"/>
    <dgm:cxn modelId="{4C722CB7-0CCF-4974-8062-DC33DC30AA48}" srcId="{D766809E-EE77-4CA1-8D17-E59C58AF0321}" destId="{33A0D2C8-69B6-45EA-A3D4-C52F865D3443}" srcOrd="0" destOrd="0" parTransId="{711E16BD-AF31-4880-BFB6-9A42C039C52A}" sibTransId="{FEDB2C88-06FB-4771-BE17-6615AEDC12CC}"/>
    <dgm:cxn modelId="{492AC9B7-9D8B-43DD-A38C-7BB133AB92CA}" type="presOf" srcId="{25E88645-5FA2-467F-B938-B592D42CBFCC}" destId="{365B3071-CAA8-4D4A-8517-B99AE3C16241}" srcOrd="0" destOrd="0" presId="urn:microsoft.com/office/officeart/2008/layout/LinedList"/>
    <dgm:cxn modelId="{CCE505C0-42CF-405C-83D1-C303812CD485}" srcId="{D766809E-EE77-4CA1-8D17-E59C58AF0321}" destId="{25E88645-5FA2-467F-B938-B592D42CBFCC}" srcOrd="2" destOrd="0" parTransId="{0501E652-2707-4021-BE8D-6B38E593FE8B}" sibTransId="{6EED4FB5-05DF-495F-9D74-7838FCC0AA2D}"/>
    <dgm:cxn modelId="{1B7E13C4-F63C-4AB6-BB90-9628169B15B5}" type="presOf" srcId="{D766809E-EE77-4CA1-8D17-E59C58AF0321}" destId="{78E5B30E-C32B-42FF-BE38-1918093E9550}" srcOrd="0" destOrd="0" presId="urn:microsoft.com/office/officeart/2008/layout/LinedList"/>
    <dgm:cxn modelId="{A40882DF-6385-4CB6-BA22-70A989E62FB7}" srcId="{D766809E-EE77-4CA1-8D17-E59C58AF0321}" destId="{DC729A51-225B-4487-8E51-C67E84636ECA}" srcOrd="3" destOrd="0" parTransId="{B2A1034B-78E1-4C2E-91EA-864DB8094B09}" sibTransId="{AD68A9EA-FCBC-46EE-B09D-22B8E1906164}"/>
    <dgm:cxn modelId="{04CD9AE9-1BC7-42E4-8703-74837A257134}" type="presOf" srcId="{17E3CD20-12BE-4D9F-A00D-3E4CABF6C6B0}" destId="{ECEAAB9D-890C-4DAB-950E-D2F2E6D8869A}" srcOrd="0" destOrd="0" presId="urn:microsoft.com/office/officeart/2008/layout/LinedList"/>
    <dgm:cxn modelId="{FAC17D0D-CE2F-4F37-97A0-3DA1291DC590}" type="presParOf" srcId="{78E5B30E-C32B-42FF-BE38-1918093E9550}" destId="{B2E4A3F1-0862-41BB-B552-94127A0C0EC3}" srcOrd="0" destOrd="0" presId="urn:microsoft.com/office/officeart/2008/layout/LinedList"/>
    <dgm:cxn modelId="{40702B64-D404-4EA2-8F45-380CE3A5CE78}" type="presParOf" srcId="{78E5B30E-C32B-42FF-BE38-1918093E9550}" destId="{CA9B5CBF-44BB-448E-8540-16E28BFEF50F}" srcOrd="1" destOrd="0" presId="urn:microsoft.com/office/officeart/2008/layout/LinedList"/>
    <dgm:cxn modelId="{84A8CBB3-4D25-488F-8DD8-5305CA7AD13B}" type="presParOf" srcId="{CA9B5CBF-44BB-448E-8540-16E28BFEF50F}" destId="{8DA5DEDA-111D-4660-AFDA-7F34EB3BEA12}" srcOrd="0" destOrd="0" presId="urn:microsoft.com/office/officeart/2008/layout/LinedList"/>
    <dgm:cxn modelId="{8F1A0DC7-4A78-4D46-838E-ACCF0B0DCAF1}" type="presParOf" srcId="{CA9B5CBF-44BB-448E-8540-16E28BFEF50F}" destId="{4DADE574-176C-4032-B7F3-D16609AEB2FE}" srcOrd="1" destOrd="0" presId="urn:microsoft.com/office/officeart/2008/layout/LinedList"/>
    <dgm:cxn modelId="{D9D7226F-E681-48D6-95D9-198EA46589A4}" type="presParOf" srcId="{78E5B30E-C32B-42FF-BE38-1918093E9550}" destId="{6660DFB7-73DD-46B5-BDCD-5AEAE1E5E06A}" srcOrd="2" destOrd="0" presId="urn:microsoft.com/office/officeart/2008/layout/LinedList"/>
    <dgm:cxn modelId="{0DA20449-C2B3-4FD1-A264-B59CE67A1A5E}" type="presParOf" srcId="{78E5B30E-C32B-42FF-BE38-1918093E9550}" destId="{5D6C0DE8-767D-400B-A614-FC583CCF9D43}" srcOrd="3" destOrd="0" presId="urn:microsoft.com/office/officeart/2008/layout/LinedList"/>
    <dgm:cxn modelId="{7E2C8869-5CD2-4E67-A57A-E1723A42DE5B}" type="presParOf" srcId="{5D6C0DE8-767D-400B-A614-FC583CCF9D43}" destId="{90302B72-D62B-4558-9489-B90917C296B9}" srcOrd="0" destOrd="0" presId="urn:microsoft.com/office/officeart/2008/layout/LinedList"/>
    <dgm:cxn modelId="{292E522A-AC9D-4F03-B0B3-1B0DD9603E32}" type="presParOf" srcId="{5D6C0DE8-767D-400B-A614-FC583CCF9D43}" destId="{3D199420-81A4-4B01-B342-565C305E1676}" srcOrd="1" destOrd="0" presId="urn:microsoft.com/office/officeart/2008/layout/LinedList"/>
    <dgm:cxn modelId="{423CB9A8-2599-419C-9624-EBDDA2D82177}" type="presParOf" srcId="{78E5B30E-C32B-42FF-BE38-1918093E9550}" destId="{F58CC6C4-5D80-45F7-95A0-28270E26DAAB}" srcOrd="4" destOrd="0" presId="urn:microsoft.com/office/officeart/2008/layout/LinedList"/>
    <dgm:cxn modelId="{9AB9EA93-29A0-4890-9380-18AA050F3B6C}" type="presParOf" srcId="{78E5B30E-C32B-42FF-BE38-1918093E9550}" destId="{9BC12618-132C-4CAD-99E5-119E8AE494D0}" srcOrd="5" destOrd="0" presId="urn:microsoft.com/office/officeart/2008/layout/LinedList"/>
    <dgm:cxn modelId="{081DC548-BD44-4FDB-A691-9788FA7E3F07}" type="presParOf" srcId="{9BC12618-132C-4CAD-99E5-119E8AE494D0}" destId="{365B3071-CAA8-4D4A-8517-B99AE3C16241}" srcOrd="0" destOrd="0" presId="urn:microsoft.com/office/officeart/2008/layout/LinedList"/>
    <dgm:cxn modelId="{AF07E0B9-CB17-4A72-BAD9-1D2B5318B53F}" type="presParOf" srcId="{9BC12618-132C-4CAD-99E5-119E8AE494D0}" destId="{7B566924-BECF-4FEA-892F-84A4785D7D53}" srcOrd="1" destOrd="0" presId="urn:microsoft.com/office/officeart/2008/layout/LinedList"/>
    <dgm:cxn modelId="{7AED7F3D-8F6F-4D22-9082-63DF16E11837}" type="presParOf" srcId="{78E5B30E-C32B-42FF-BE38-1918093E9550}" destId="{1C2BFA98-E4C0-48B2-B0CB-6E7932D9FD5B}" srcOrd="6" destOrd="0" presId="urn:microsoft.com/office/officeart/2008/layout/LinedList"/>
    <dgm:cxn modelId="{0F097ED3-8080-4851-B6C0-2A949B7988AC}" type="presParOf" srcId="{78E5B30E-C32B-42FF-BE38-1918093E9550}" destId="{E8BA259A-4F8E-47C5-A661-A0FA89107CFC}" srcOrd="7" destOrd="0" presId="urn:microsoft.com/office/officeart/2008/layout/LinedList"/>
    <dgm:cxn modelId="{65B80792-2A2E-4038-99B4-1990071D6E7B}" type="presParOf" srcId="{E8BA259A-4F8E-47C5-A661-A0FA89107CFC}" destId="{554D48BB-400A-4953-8727-F1A5D940197E}" srcOrd="0" destOrd="0" presId="urn:microsoft.com/office/officeart/2008/layout/LinedList"/>
    <dgm:cxn modelId="{3075A78F-6D32-42BE-A57A-77AF13FECF32}" type="presParOf" srcId="{E8BA259A-4F8E-47C5-A661-A0FA89107CFC}" destId="{B5CB2894-75EC-43E8-A07D-AD845D79E9D0}" srcOrd="1" destOrd="0" presId="urn:microsoft.com/office/officeart/2008/layout/LinedList"/>
    <dgm:cxn modelId="{2B4C4E0C-F44A-49C6-91EA-C9DB5696DA71}" type="presParOf" srcId="{78E5B30E-C32B-42FF-BE38-1918093E9550}" destId="{9FCA016C-11BB-4F23-A89A-F137C701324D}" srcOrd="8" destOrd="0" presId="urn:microsoft.com/office/officeart/2008/layout/LinedList"/>
    <dgm:cxn modelId="{9C36FA4F-26FE-4EC6-93D5-4B1A5D2D6214}" type="presParOf" srcId="{78E5B30E-C32B-42FF-BE38-1918093E9550}" destId="{8C0C738F-9688-48A2-807E-ABD96AC1E1D2}" srcOrd="9" destOrd="0" presId="urn:microsoft.com/office/officeart/2008/layout/LinedList"/>
    <dgm:cxn modelId="{A3933DBA-23D0-4FF3-8B5C-B234D4A6B014}" type="presParOf" srcId="{8C0C738F-9688-48A2-807E-ABD96AC1E1D2}" destId="{ECEAAB9D-890C-4DAB-950E-D2F2E6D8869A}" srcOrd="0" destOrd="0" presId="urn:microsoft.com/office/officeart/2008/layout/LinedList"/>
    <dgm:cxn modelId="{19EA4185-5EF2-4575-ADD2-0A78E0EE9D95}" type="presParOf" srcId="{8C0C738F-9688-48A2-807E-ABD96AC1E1D2}" destId="{33E8A3CA-9123-4ED0-B501-4659B44E8E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7718B-5F92-46AB-8736-0F5776F65970}">
      <dsp:nvSpPr>
        <dsp:cNvPr id="0" name=""/>
        <dsp:cNvSpPr/>
      </dsp:nvSpPr>
      <dsp:spPr>
        <a:xfrm>
          <a:off x="0" y="489"/>
          <a:ext cx="6571413" cy="673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51B11-A59D-4D99-A0AE-E93AA38E2F0B}">
      <dsp:nvSpPr>
        <dsp:cNvPr id="0" name=""/>
        <dsp:cNvSpPr/>
      </dsp:nvSpPr>
      <dsp:spPr>
        <a:xfrm>
          <a:off x="203874" y="152131"/>
          <a:ext cx="370681" cy="3706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1FB7E-4C02-44EA-9678-E823EF89D077}">
      <dsp:nvSpPr>
        <dsp:cNvPr id="0" name=""/>
        <dsp:cNvSpPr/>
      </dsp:nvSpPr>
      <dsp:spPr>
        <a:xfrm>
          <a:off x="778430" y="489"/>
          <a:ext cx="5792982" cy="67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28" tIns="71328" rIns="71328" bIns="713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Interplanetary Travel &amp; Landing a rover</a:t>
          </a:r>
          <a:endParaRPr lang="en-US" sz="1600" kern="1200"/>
        </a:p>
      </dsp:txBody>
      <dsp:txXfrm>
        <a:off x="778430" y="489"/>
        <a:ext cx="5792982" cy="673965"/>
      </dsp:txXfrm>
    </dsp:sp>
    <dsp:sp modelId="{2C2BC93C-48BF-4207-AF6D-CC2C35CC4BB6}">
      <dsp:nvSpPr>
        <dsp:cNvPr id="0" name=""/>
        <dsp:cNvSpPr/>
      </dsp:nvSpPr>
      <dsp:spPr>
        <a:xfrm>
          <a:off x="0" y="842946"/>
          <a:ext cx="6571413" cy="673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49F02-241D-4FF2-BD79-33CA420FD8AA}">
      <dsp:nvSpPr>
        <dsp:cNvPr id="0" name=""/>
        <dsp:cNvSpPr/>
      </dsp:nvSpPr>
      <dsp:spPr>
        <a:xfrm>
          <a:off x="203874" y="994588"/>
          <a:ext cx="370681" cy="3706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80442-A0A2-41AE-9D89-0E3D35CF5CF9}">
      <dsp:nvSpPr>
        <dsp:cNvPr id="0" name=""/>
        <dsp:cNvSpPr/>
      </dsp:nvSpPr>
      <dsp:spPr>
        <a:xfrm>
          <a:off x="778430" y="842946"/>
          <a:ext cx="5792982" cy="67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28" tIns="71328" rIns="71328" bIns="713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Approach Trajectories</a:t>
          </a:r>
          <a:endParaRPr lang="en-US" sz="1600" kern="1200"/>
        </a:p>
      </dsp:txBody>
      <dsp:txXfrm>
        <a:off x="778430" y="842946"/>
        <a:ext cx="5792982" cy="673965"/>
      </dsp:txXfrm>
    </dsp:sp>
    <dsp:sp modelId="{1F9497E9-642F-4CC6-A32E-96B16900C08C}">
      <dsp:nvSpPr>
        <dsp:cNvPr id="0" name=""/>
        <dsp:cNvSpPr/>
      </dsp:nvSpPr>
      <dsp:spPr>
        <a:xfrm>
          <a:off x="0" y="1685403"/>
          <a:ext cx="6571413" cy="673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7004E-B958-4267-B70D-C3208CB02183}">
      <dsp:nvSpPr>
        <dsp:cNvPr id="0" name=""/>
        <dsp:cNvSpPr/>
      </dsp:nvSpPr>
      <dsp:spPr>
        <a:xfrm>
          <a:off x="203874" y="1837045"/>
          <a:ext cx="370681" cy="3706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E1872-CCCD-450A-8DFF-2F35611B56DD}">
      <dsp:nvSpPr>
        <dsp:cNvPr id="0" name=""/>
        <dsp:cNvSpPr/>
      </dsp:nvSpPr>
      <dsp:spPr>
        <a:xfrm>
          <a:off x="778430" y="1685403"/>
          <a:ext cx="5792982" cy="67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28" tIns="71328" rIns="71328" bIns="713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Guidance Navigation &amp; Control</a:t>
          </a:r>
          <a:endParaRPr lang="en-US" sz="1600" kern="1200"/>
        </a:p>
      </dsp:txBody>
      <dsp:txXfrm>
        <a:off x="778430" y="1685403"/>
        <a:ext cx="5792982" cy="673965"/>
      </dsp:txXfrm>
    </dsp:sp>
    <dsp:sp modelId="{69911F2D-8904-48CB-A1FD-C041EE0971EE}">
      <dsp:nvSpPr>
        <dsp:cNvPr id="0" name=""/>
        <dsp:cNvSpPr/>
      </dsp:nvSpPr>
      <dsp:spPr>
        <a:xfrm>
          <a:off x="0" y="2527860"/>
          <a:ext cx="6571413" cy="673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5D053-F218-44A3-A32C-BFFD3E01D689}">
      <dsp:nvSpPr>
        <dsp:cNvPr id="0" name=""/>
        <dsp:cNvSpPr/>
      </dsp:nvSpPr>
      <dsp:spPr>
        <a:xfrm>
          <a:off x="203874" y="2679502"/>
          <a:ext cx="370681" cy="3706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5C17A-469D-4706-A704-A38E9E70A729}">
      <dsp:nvSpPr>
        <dsp:cNvPr id="0" name=""/>
        <dsp:cNvSpPr/>
      </dsp:nvSpPr>
      <dsp:spPr>
        <a:xfrm>
          <a:off x="778430" y="2527860"/>
          <a:ext cx="5792982" cy="67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28" tIns="71328" rIns="71328" bIns="713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Gravity Turn</a:t>
          </a:r>
          <a:endParaRPr lang="en-US" sz="1600" kern="1200"/>
        </a:p>
      </dsp:txBody>
      <dsp:txXfrm>
        <a:off x="778430" y="2527860"/>
        <a:ext cx="5792982" cy="673965"/>
      </dsp:txXfrm>
    </dsp:sp>
    <dsp:sp modelId="{AB8C2CA5-6C82-4EE6-819F-8BFE1C975ACF}">
      <dsp:nvSpPr>
        <dsp:cNvPr id="0" name=""/>
        <dsp:cNvSpPr/>
      </dsp:nvSpPr>
      <dsp:spPr>
        <a:xfrm>
          <a:off x="0" y="3370317"/>
          <a:ext cx="6571413" cy="673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E8C47-9253-4A2B-BF53-738EB9F6C7F7}">
      <dsp:nvSpPr>
        <dsp:cNvPr id="0" name=""/>
        <dsp:cNvSpPr/>
      </dsp:nvSpPr>
      <dsp:spPr>
        <a:xfrm>
          <a:off x="203874" y="3521959"/>
          <a:ext cx="370681" cy="37068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BF3AB-B30C-4D9F-B18F-8114E3A2ED8C}">
      <dsp:nvSpPr>
        <dsp:cNvPr id="0" name=""/>
        <dsp:cNvSpPr/>
      </dsp:nvSpPr>
      <dsp:spPr>
        <a:xfrm>
          <a:off x="778430" y="3370317"/>
          <a:ext cx="5792982" cy="67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28" tIns="71328" rIns="71328" bIns="713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Mars Science Laboratory (MSL)</a:t>
          </a:r>
          <a:endParaRPr lang="en-US" sz="1600" kern="1200"/>
        </a:p>
      </dsp:txBody>
      <dsp:txXfrm>
        <a:off x="778430" y="3370317"/>
        <a:ext cx="5792982" cy="673965"/>
      </dsp:txXfrm>
    </dsp:sp>
    <dsp:sp modelId="{F8AB7872-0F06-4C4F-8B98-B94BA29E9FFF}">
      <dsp:nvSpPr>
        <dsp:cNvPr id="0" name=""/>
        <dsp:cNvSpPr/>
      </dsp:nvSpPr>
      <dsp:spPr>
        <a:xfrm>
          <a:off x="0" y="4212774"/>
          <a:ext cx="6571413" cy="673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3DA18A-A385-4B7F-8B87-AE988FF22A99}">
      <dsp:nvSpPr>
        <dsp:cNvPr id="0" name=""/>
        <dsp:cNvSpPr/>
      </dsp:nvSpPr>
      <dsp:spPr>
        <a:xfrm>
          <a:off x="203874" y="4364416"/>
          <a:ext cx="370681" cy="37068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5037F-43AA-4BE9-91C2-0B9AD9CDBE8B}">
      <dsp:nvSpPr>
        <dsp:cNvPr id="0" name=""/>
        <dsp:cNvSpPr/>
      </dsp:nvSpPr>
      <dsp:spPr>
        <a:xfrm>
          <a:off x="778430" y="4212774"/>
          <a:ext cx="5792982" cy="67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28" tIns="71328" rIns="71328" bIns="713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Polynomial Guidance &amp; The Landing Ellipse</a:t>
          </a:r>
          <a:endParaRPr lang="en-US" sz="1600" kern="1200"/>
        </a:p>
      </dsp:txBody>
      <dsp:txXfrm>
        <a:off x="778430" y="4212774"/>
        <a:ext cx="5792982" cy="673965"/>
      </dsp:txXfrm>
    </dsp:sp>
    <dsp:sp modelId="{D3C037E5-9300-4C72-B9E7-9CBE4E723733}">
      <dsp:nvSpPr>
        <dsp:cNvPr id="0" name=""/>
        <dsp:cNvSpPr/>
      </dsp:nvSpPr>
      <dsp:spPr>
        <a:xfrm>
          <a:off x="0" y="5055230"/>
          <a:ext cx="6571413" cy="6739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6D759-990C-4447-912E-D5476438AE42}">
      <dsp:nvSpPr>
        <dsp:cNvPr id="0" name=""/>
        <dsp:cNvSpPr/>
      </dsp:nvSpPr>
      <dsp:spPr>
        <a:xfrm>
          <a:off x="203874" y="5206873"/>
          <a:ext cx="370681" cy="37068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70347-F7C2-4613-830B-E4D386EE27BF}">
      <dsp:nvSpPr>
        <dsp:cNvPr id="0" name=""/>
        <dsp:cNvSpPr/>
      </dsp:nvSpPr>
      <dsp:spPr>
        <a:xfrm>
          <a:off x="778430" y="5055230"/>
          <a:ext cx="5792982" cy="673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28" tIns="71328" rIns="71328" bIns="713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Pinpoint Landing</a:t>
          </a:r>
          <a:endParaRPr lang="en-US" sz="1600" kern="1200"/>
        </a:p>
      </dsp:txBody>
      <dsp:txXfrm>
        <a:off x="778430" y="5055230"/>
        <a:ext cx="5792982" cy="673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4A3F1-0862-41BB-B552-94127A0C0EC3}">
      <dsp:nvSpPr>
        <dsp:cNvPr id="0" name=""/>
        <dsp:cNvSpPr/>
      </dsp:nvSpPr>
      <dsp:spPr>
        <a:xfrm>
          <a:off x="0" y="699"/>
          <a:ext cx="65714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5DEDA-111D-4660-AFDA-7F34EB3BEA12}">
      <dsp:nvSpPr>
        <dsp:cNvPr id="0" name=""/>
        <dsp:cNvSpPr/>
      </dsp:nvSpPr>
      <dsp:spPr>
        <a:xfrm>
          <a:off x="0" y="699"/>
          <a:ext cx="6571413" cy="1145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30000" dirty="0"/>
            <a:t>[1]</a:t>
          </a:r>
          <a:r>
            <a:rPr lang="en-US" sz="2600" kern="1200" dirty="0"/>
            <a:t>Surveyor Program Results,1969 </a:t>
          </a:r>
        </a:p>
      </dsp:txBody>
      <dsp:txXfrm>
        <a:off x="0" y="699"/>
        <a:ext cx="6571413" cy="1145657"/>
      </dsp:txXfrm>
    </dsp:sp>
    <dsp:sp modelId="{6660DFB7-73DD-46B5-BDCD-5AEAE1E5E06A}">
      <dsp:nvSpPr>
        <dsp:cNvPr id="0" name=""/>
        <dsp:cNvSpPr/>
      </dsp:nvSpPr>
      <dsp:spPr>
        <a:xfrm>
          <a:off x="0" y="1146356"/>
          <a:ext cx="6571413" cy="0"/>
        </a:xfrm>
        <a:prstGeom prst="line">
          <a:avLst/>
        </a:prstGeom>
        <a:solidFill>
          <a:schemeClr val="accent2">
            <a:hueOff val="-373106"/>
            <a:satOff val="-1556"/>
            <a:lumOff val="637"/>
            <a:alphaOff val="0"/>
          </a:schemeClr>
        </a:solidFill>
        <a:ln w="12700" cap="flat" cmpd="sng" algn="ctr">
          <a:solidFill>
            <a:schemeClr val="accent2">
              <a:hueOff val="-373106"/>
              <a:satOff val="-1556"/>
              <a:lumOff val="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2B72-D62B-4558-9489-B90917C296B9}">
      <dsp:nvSpPr>
        <dsp:cNvPr id="0" name=""/>
        <dsp:cNvSpPr/>
      </dsp:nvSpPr>
      <dsp:spPr>
        <a:xfrm>
          <a:off x="0" y="1146356"/>
          <a:ext cx="6571413" cy="1145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30000" dirty="0"/>
            <a:t>[2]</a:t>
          </a:r>
          <a:r>
            <a:rPr lang="en-US" sz="2600" kern="1200" dirty="0"/>
            <a:t>"Curiosity relies on untried 'sky crane' for Mars descent". Spaceflight Now. July 31, 2012. </a:t>
          </a:r>
        </a:p>
      </dsp:txBody>
      <dsp:txXfrm>
        <a:off x="0" y="1146356"/>
        <a:ext cx="6571413" cy="1145657"/>
      </dsp:txXfrm>
    </dsp:sp>
    <dsp:sp modelId="{F58CC6C4-5D80-45F7-95A0-28270E26DAAB}">
      <dsp:nvSpPr>
        <dsp:cNvPr id="0" name=""/>
        <dsp:cNvSpPr/>
      </dsp:nvSpPr>
      <dsp:spPr>
        <a:xfrm>
          <a:off x="0" y="2292014"/>
          <a:ext cx="6571413" cy="0"/>
        </a:xfrm>
        <a:prstGeom prst="line">
          <a:avLst/>
        </a:prstGeom>
        <a:solidFill>
          <a:schemeClr val="accent2">
            <a:hueOff val="-746212"/>
            <a:satOff val="-3112"/>
            <a:lumOff val="1275"/>
            <a:alphaOff val="0"/>
          </a:schemeClr>
        </a:solidFill>
        <a:ln w="12700" cap="flat" cmpd="sng" algn="ctr">
          <a:solidFill>
            <a:schemeClr val="accent2">
              <a:hueOff val="-746212"/>
              <a:satOff val="-3112"/>
              <a:lumOff val="1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B3071-CAA8-4D4A-8517-B99AE3C16241}">
      <dsp:nvSpPr>
        <dsp:cNvPr id="0" name=""/>
        <dsp:cNvSpPr/>
      </dsp:nvSpPr>
      <dsp:spPr>
        <a:xfrm>
          <a:off x="0" y="2292014"/>
          <a:ext cx="6571413" cy="1145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30000" dirty="0"/>
            <a:t>[3]</a:t>
          </a:r>
          <a:r>
            <a:rPr lang="en-US" sz="2600" kern="1200" dirty="0"/>
            <a:t>"Final Minutes of Curiosity's Arrival at Mars". NASA/JPL.</a:t>
          </a:r>
        </a:p>
      </dsp:txBody>
      <dsp:txXfrm>
        <a:off x="0" y="2292014"/>
        <a:ext cx="6571413" cy="1145657"/>
      </dsp:txXfrm>
    </dsp:sp>
    <dsp:sp modelId="{1C2BFA98-E4C0-48B2-B0CB-6E7932D9FD5B}">
      <dsp:nvSpPr>
        <dsp:cNvPr id="0" name=""/>
        <dsp:cNvSpPr/>
      </dsp:nvSpPr>
      <dsp:spPr>
        <a:xfrm>
          <a:off x="0" y="3437671"/>
          <a:ext cx="6571413" cy="0"/>
        </a:xfrm>
        <a:prstGeom prst="line">
          <a:avLst/>
        </a:prstGeom>
        <a:solidFill>
          <a:schemeClr val="accent2">
            <a:hueOff val="-1119319"/>
            <a:satOff val="-4668"/>
            <a:lumOff val="1912"/>
            <a:alphaOff val="0"/>
          </a:schemeClr>
        </a:solidFill>
        <a:ln w="12700" cap="flat" cmpd="sng" algn="ctr">
          <a:solidFill>
            <a:schemeClr val="accent2">
              <a:hueOff val="-1119319"/>
              <a:satOff val="-4668"/>
              <a:lumOff val="19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D48BB-400A-4953-8727-F1A5D940197E}">
      <dsp:nvSpPr>
        <dsp:cNvPr id="0" name=""/>
        <dsp:cNvSpPr/>
      </dsp:nvSpPr>
      <dsp:spPr>
        <a:xfrm>
          <a:off x="0" y="3437671"/>
          <a:ext cx="6571413" cy="1145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baseline="30000" dirty="0"/>
            <a:t>[4]</a:t>
          </a:r>
          <a:r>
            <a:rPr lang="en-IN" sz="2600" kern="1200" dirty="0"/>
            <a:t>"Mars Science Laboratory: Mission". NASA/JPL.</a:t>
          </a:r>
          <a:endParaRPr lang="en-US" sz="2600" kern="1200" dirty="0"/>
        </a:p>
      </dsp:txBody>
      <dsp:txXfrm>
        <a:off x="0" y="3437671"/>
        <a:ext cx="6571413" cy="1145657"/>
      </dsp:txXfrm>
    </dsp:sp>
    <dsp:sp modelId="{9FCA016C-11BB-4F23-A89A-F137C701324D}">
      <dsp:nvSpPr>
        <dsp:cNvPr id="0" name=""/>
        <dsp:cNvSpPr/>
      </dsp:nvSpPr>
      <dsp:spPr>
        <a:xfrm>
          <a:off x="0" y="4583329"/>
          <a:ext cx="6571413" cy="0"/>
        </a:xfrm>
        <a:prstGeom prst="line">
          <a:avLst/>
        </a:prstGeom>
        <a:solidFill>
          <a:schemeClr val="accent2">
            <a:hueOff val="-1492425"/>
            <a:satOff val="-6224"/>
            <a:lumOff val="2549"/>
            <a:alphaOff val="0"/>
          </a:schemeClr>
        </a:solidFill>
        <a:ln w="12700" cap="flat" cmpd="sng" algn="ctr">
          <a:solidFill>
            <a:schemeClr val="accent2">
              <a:hueOff val="-1492425"/>
              <a:satOff val="-6224"/>
              <a:lumOff val="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AAB9D-890C-4DAB-950E-D2F2E6D8869A}">
      <dsp:nvSpPr>
        <dsp:cNvPr id="0" name=""/>
        <dsp:cNvSpPr/>
      </dsp:nvSpPr>
      <dsp:spPr>
        <a:xfrm>
          <a:off x="0" y="4583329"/>
          <a:ext cx="6571413" cy="1145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baseline="30000" dirty="0"/>
            <a:t>[5]</a:t>
          </a:r>
          <a:r>
            <a:rPr lang="en-IN" sz="2600" kern="1200" dirty="0"/>
            <a:t>Douglas, B, “</a:t>
          </a:r>
          <a:r>
            <a:rPr lang="en-US" sz="2600" kern="1200" dirty="0"/>
            <a:t>How to Land on a Planet (and how it'll be done in the future)</a:t>
          </a:r>
          <a:r>
            <a:rPr lang="en-IN" sz="2600" kern="1200" dirty="0"/>
            <a:t>”</a:t>
          </a:r>
          <a:endParaRPr lang="en-US" sz="2600" kern="1200" dirty="0"/>
        </a:p>
      </dsp:txBody>
      <dsp:txXfrm>
        <a:off x="0" y="4583329"/>
        <a:ext cx="6571413" cy="1145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5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4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1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5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6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8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0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1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10/12/2021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0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4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10/12/2021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7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10/12/2021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988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554707AF-C49D-49DB-A76B-9FAF111765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 w="28575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DD56B-DD2F-4663-813C-9D2D1E56F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74171-D388-4855-93B0-15015954E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575" y="1254952"/>
            <a:ext cx="4726720" cy="2939655"/>
          </a:xfrm>
        </p:spPr>
        <p:txBody>
          <a:bodyPr>
            <a:normAutofit/>
          </a:bodyPr>
          <a:lstStyle/>
          <a:p>
            <a:r>
              <a:rPr lang="en-IN" sz="3300" dirty="0"/>
              <a:t>Algorithms </a:t>
            </a:r>
            <a:br>
              <a:rPr lang="en-IN" sz="3300" dirty="0"/>
            </a:br>
            <a:r>
              <a:rPr lang="en-IN" sz="3300" dirty="0"/>
              <a:t>for Landing</a:t>
            </a:r>
            <a:br>
              <a:rPr lang="en-IN" sz="3300" dirty="0"/>
            </a:br>
            <a:r>
              <a:rPr lang="en-IN" sz="3300" dirty="0"/>
              <a:t>on</a:t>
            </a:r>
            <a:br>
              <a:rPr lang="en-IN" sz="3300" dirty="0"/>
            </a:br>
            <a:r>
              <a:rPr lang="en-IN" sz="3300" dirty="0"/>
              <a:t>PLANETS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6AEFA-8FF9-4369-9DF2-2F2778BE5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86683"/>
            <a:ext cx="4324642" cy="1199392"/>
          </a:xfrm>
        </p:spPr>
        <p:txBody>
          <a:bodyPr>
            <a:normAutofit/>
          </a:bodyPr>
          <a:lstStyle/>
          <a:p>
            <a:r>
              <a:rPr lang="en-US"/>
              <a:t>TY-ICC-B2 Group 2 Course Seminar</a:t>
            </a:r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0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999E69-A0F4-4D6E-8823-8DFF63F3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74771" cy="404219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Gravity Turn</a:t>
            </a:r>
            <a:r>
              <a:rPr lang="en-IN" baseline="30000" dirty="0"/>
              <a:t>[4]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772C2-F481-449A-85A3-BEBE533EA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IN" sz="2400" dirty="0"/>
              <a:t>First, measure velocity of spacecraft with respect to planet</a:t>
            </a:r>
          </a:p>
          <a:p>
            <a:r>
              <a:rPr lang="en-IN" sz="2400" dirty="0"/>
              <a:t>Then, use a controller to orient spacecraft to oppose that velocity.</a:t>
            </a:r>
          </a:p>
          <a:p>
            <a:endParaRPr lang="en-IN" sz="2400" dirty="0"/>
          </a:p>
          <a:p>
            <a:r>
              <a:rPr lang="en-IN" sz="2400" dirty="0"/>
              <a:t>But, how much thrust to use?</a:t>
            </a:r>
          </a:p>
          <a:p>
            <a:pPr lvl="1"/>
            <a:r>
              <a:rPr lang="en-IN" dirty="0"/>
              <a:t>Too much thrust: Zero velocity well above the surface</a:t>
            </a:r>
          </a:p>
          <a:p>
            <a:pPr lvl="1"/>
            <a:r>
              <a:rPr lang="en-IN" dirty="0"/>
              <a:t>Too little thrust: Crash landing</a:t>
            </a:r>
          </a:p>
        </p:txBody>
      </p:sp>
    </p:spTree>
    <p:extLst>
      <p:ext uri="{BB962C8B-B14F-4D97-AF65-F5344CB8AC3E}">
        <p14:creationId xmlns:p14="http://schemas.microsoft.com/office/powerpoint/2010/main" val="204300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712D6-156A-4885-BB48-B25DB2F7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The Second Controller</a:t>
            </a:r>
            <a:r>
              <a:rPr lang="en-IN" baseline="30000" dirty="0"/>
              <a:t>[4]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D671E-1FB7-4B3B-ADB0-3CAFFDC39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dirty="0"/>
              <a:t>So one controller monitors velocity &amp; adjusts orientation,</a:t>
            </a:r>
          </a:p>
          <a:p>
            <a:r>
              <a:rPr lang="en-IN" dirty="0"/>
              <a:t>Another controller will be governing the velocity you will be going at a specific altitude, by adjusting the thrust.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83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6" name="Rectangle 13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7" name="Freeform: Shape 134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8" name="Freeform: Shape 136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9" name="Freeform: Shape 138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0" name="Freeform: Shape 140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EA7C9-E3EC-4B63-AC97-E5A22473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224" y="65778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IN" dirty="0"/>
              <a:t>The Mars Science Laboratory (MSL)</a:t>
            </a:r>
            <a:r>
              <a:rPr lang="en-IN" baseline="30000" dirty="0"/>
              <a:t>[2]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ECB06-FC22-43FB-B207-CBF73E4F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70" y="2134738"/>
            <a:ext cx="4834021" cy="4044463"/>
          </a:xfrm>
        </p:spPr>
        <p:txBody>
          <a:bodyPr>
            <a:normAutofit/>
          </a:bodyPr>
          <a:lstStyle/>
          <a:p>
            <a:r>
              <a:rPr lang="en-IN" sz="2200" dirty="0"/>
              <a:t>Mission by NASA in 2011, which carried the rover Curiosity.</a:t>
            </a:r>
          </a:p>
          <a:p>
            <a:r>
              <a:rPr lang="en-US" sz="2200" dirty="0"/>
              <a:t> Seven minutes of terror: Entry, Descent and Landing (EDL) phase of the rover</a:t>
            </a:r>
          </a:p>
          <a:p>
            <a:r>
              <a:rPr lang="en-US" sz="2200" dirty="0"/>
              <a:t>First, Martian atmosphere leveraged to orient &amp; reduce speed of the aircraft, first using heat shields &amp; then parachutes.</a:t>
            </a:r>
          </a:p>
          <a:p>
            <a:r>
              <a:rPr lang="en-US" sz="2200" dirty="0"/>
              <a:t>EDL Team created the </a:t>
            </a:r>
            <a:r>
              <a:rPr lang="en-US" sz="2200" dirty="0" err="1"/>
              <a:t>SkyCrane</a:t>
            </a:r>
            <a:r>
              <a:rPr lang="en-US" sz="2200" dirty="0"/>
              <a:t> to perform soft landing	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95ECB-134A-4213-B17D-8B419CA2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732" y="2134738"/>
            <a:ext cx="6520830" cy="3667966"/>
          </a:xfrm>
          <a:prstGeom prst="rect">
            <a:avLst/>
          </a:prstGeom>
        </p:spPr>
      </p:pic>
      <p:grpSp>
        <p:nvGrpSpPr>
          <p:cNvPr id="39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2" name="Freeform: Shape 143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144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145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146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147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336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4D5315-60C6-4BA9-87BB-F74BFCD3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74771" cy="404219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Polynomial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E25AB-041F-4643-BCA9-2871C4AFF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IN" sz="2200" dirty="0"/>
              <a:t>Back to Boundary Problem, but with lower initial speed.</a:t>
            </a:r>
          </a:p>
          <a:p>
            <a:r>
              <a:rPr lang="en-IN" sz="2200" dirty="0"/>
              <a:t>MSL used Polynomial Guidance, instead of Gravity turn</a:t>
            </a:r>
          </a:p>
          <a:p>
            <a:r>
              <a:rPr lang="en-IN" sz="2200" dirty="0"/>
              <a:t>Create a polynomial joining the two boundaries</a:t>
            </a:r>
          </a:p>
          <a:p>
            <a:r>
              <a:rPr lang="en-IN" sz="2200" dirty="0"/>
              <a:t>Generate a thrust profile, to keep the </a:t>
            </a:r>
            <a:r>
              <a:rPr lang="en-IN" sz="2200" dirty="0" err="1"/>
              <a:t>SkyCrane</a:t>
            </a:r>
            <a:r>
              <a:rPr lang="en-IN" sz="2200" dirty="0"/>
              <a:t> following that polynomial</a:t>
            </a:r>
          </a:p>
          <a:p>
            <a:r>
              <a:rPr lang="en-IN" sz="2200" dirty="0"/>
              <a:t>Benefit: Better control over fuel consumption</a:t>
            </a:r>
          </a:p>
          <a:p>
            <a:r>
              <a:rPr lang="en-IN" sz="2200" dirty="0"/>
              <a:t>Drawback: Can’t land at a </a:t>
            </a:r>
            <a:r>
              <a:rPr lang="en-IN" sz="2200" i="1" dirty="0"/>
              <a:t>specific</a:t>
            </a:r>
            <a:r>
              <a:rPr lang="en-IN" sz="2200" dirty="0"/>
              <a:t> place</a:t>
            </a:r>
          </a:p>
        </p:txBody>
      </p:sp>
    </p:spTree>
    <p:extLst>
      <p:ext uri="{BB962C8B-B14F-4D97-AF65-F5344CB8AC3E}">
        <p14:creationId xmlns:p14="http://schemas.microsoft.com/office/powerpoint/2010/main" val="253754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3015F-04FE-425D-8637-2C695349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96" y="1180947"/>
            <a:ext cx="4834021" cy="1314996"/>
          </a:xfrm>
        </p:spPr>
        <p:txBody>
          <a:bodyPr anchor="b">
            <a:normAutofit/>
          </a:bodyPr>
          <a:lstStyle/>
          <a:p>
            <a:r>
              <a:rPr lang="en-IN" dirty="0"/>
              <a:t>Uncertainties in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DF5FD-CDA1-40B6-AD0D-8D04EF7F4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96" y="2595286"/>
            <a:ext cx="4834021" cy="4044463"/>
          </a:xfrm>
        </p:spPr>
        <p:txBody>
          <a:bodyPr>
            <a:normAutofit/>
          </a:bodyPr>
          <a:lstStyle/>
          <a:p>
            <a:r>
              <a:rPr lang="en-IN" dirty="0"/>
              <a:t>Small uncertainties in speed, position, atmospheric density at the beginning of the descent of spacecraft.</a:t>
            </a:r>
          </a:p>
          <a:p>
            <a:r>
              <a:rPr lang="en-IN" dirty="0"/>
              <a:t>Thus the end boundary point is not a singular point, but rather a range of locations, called the landing ellipse.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C7551-8489-4FB8-B148-BEAC96EB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317" y="1886340"/>
            <a:ext cx="6799492" cy="3790714"/>
          </a:xfrm>
          <a:prstGeom prst="rect">
            <a:avLst/>
          </a:prstGeom>
        </p:spPr>
      </p:pic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60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5A5E-B19B-405B-A654-095EDBA1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Landing Ellipse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71290-8E8A-49E0-A669-93718D49C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042" y="1825625"/>
            <a:ext cx="7169915" cy="4351338"/>
          </a:xfrm>
        </p:spPr>
      </p:pic>
    </p:spTree>
    <p:extLst>
      <p:ext uri="{BB962C8B-B14F-4D97-AF65-F5344CB8AC3E}">
        <p14:creationId xmlns:p14="http://schemas.microsoft.com/office/powerpoint/2010/main" val="4229167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12080-D00D-4E20-ACED-AC766D573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451646"/>
            <a:ext cx="8895579" cy="1093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With practice, the size of the landing ellipse decreases.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F1D14-235E-4291-9DA5-7D7D360E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50" y="1010170"/>
            <a:ext cx="6825366" cy="5050771"/>
          </a:xfrm>
          <a:prstGeom prst="rect">
            <a:avLst/>
          </a:prstGeom>
        </p:spPr>
      </p:pic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F7D8FD-BC25-4572-A857-CA73A3B7FCB4}"/>
              </a:ext>
            </a:extLst>
          </p:cNvPr>
          <p:cNvSpPr txBox="1"/>
          <p:nvPr/>
        </p:nvSpPr>
        <p:spPr>
          <a:xfrm>
            <a:off x="2902773" y="6213353"/>
            <a:ext cx="6629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Drawback: The ellipse can be minimised, but can never be zero</a:t>
            </a:r>
          </a:p>
        </p:txBody>
      </p:sp>
    </p:spTree>
    <p:extLst>
      <p:ext uri="{BB962C8B-B14F-4D97-AF65-F5344CB8AC3E}">
        <p14:creationId xmlns:p14="http://schemas.microsoft.com/office/powerpoint/2010/main" val="206068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48097-DE25-49CE-8F58-A21458BC0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Pinpoint Landing</a:t>
            </a:r>
            <a:r>
              <a:rPr lang="en-IN" baseline="30000" dirty="0"/>
              <a:t> [4][5]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F5B8-F2EF-46E2-BB98-6F18763B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dirty="0"/>
              <a:t>Being able to land at an </a:t>
            </a:r>
            <a:r>
              <a:rPr lang="en-IN" i="1" dirty="0"/>
              <a:t>exact</a:t>
            </a:r>
            <a:r>
              <a:rPr lang="en-IN" dirty="0"/>
              <a:t> location has advantages</a:t>
            </a:r>
          </a:p>
          <a:p>
            <a:pPr lvl="1"/>
            <a:r>
              <a:rPr lang="en-IN" dirty="0"/>
              <a:t>Avoid obstacles like rocks</a:t>
            </a:r>
          </a:p>
          <a:p>
            <a:pPr lvl="1"/>
            <a:r>
              <a:rPr lang="en-IN" dirty="0"/>
              <a:t>Land at particular areas of interest</a:t>
            </a:r>
          </a:p>
          <a:p>
            <a:r>
              <a:rPr lang="en-IN" dirty="0"/>
              <a:t>So how to </a:t>
            </a:r>
            <a:r>
              <a:rPr lang="en-IN" i="1" dirty="0"/>
              <a:t>guarantee </a:t>
            </a:r>
            <a:r>
              <a:rPr lang="en-IN" dirty="0"/>
              <a:t>that you land on a target?</a:t>
            </a:r>
          </a:p>
          <a:p>
            <a:r>
              <a:rPr lang="en-IN" dirty="0"/>
              <a:t>Spacecraft needs to constantly correct it’s velocity &amp; position as it descends</a:t>
            </a:r>
          </a:p>
          <a:p>
            <a:endParaRPr lang="en-IN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7872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CCC09-8620-4D38-AE33-C55E8F52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Pinpoint landing</a:t>
            </a:r>
            <a:r>
              <a:rPr lang="en-IN" baseline="30000" dirty="0"/>
              <a:t>[4][5]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DD30-DC05-439C-85FF-EF5C0F485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Pinpoint landing has never been done on extra-terrestrial environment.</a:t>
            </a:r>
          </a:p>
          <a:p>
            <a:r>
              <a:rPr lang="en-IN" sz="2400" dirty="0"/>
              <a:t>Spacecraft cannot choose any path to reach from current position to the target position, it needs to choose path which follows certain constraints such as:</a:t>
            </a:r>
          </a:p>
          <a:p>
            <a:pPr lvl="1"/>
            <a:r>
              <a:rPr lang="en-IN" dirty="0"/>
              <a:t>Following a particular sensor direction</a:t>
            </a:r>
          </a:p>
          <a:p>
            <a:pPr lvl="1"/>
            <a:r>
              <a:rPr lang="en-IN" dirty="0"/>
              <a:t>Glide slope angle not being too steep, among others</a:t>
            </a:r>
          </a:p>
          <a:p>
            <a:pPr lvl="1"/>
            <a:r>
              <a:rPr lang="en-IN" dirty="0"/>
              <a:t>While still minimizing fuel usage.</a:t>
            </a:r>
          </a:p>
          <a:p>
            <a:r>
              <a:rPr lang="en-IN" sz="2400" dirty="0"/>
              <a:t>This makes it difficult to compute in real time.</a:t>
            </a:r>
          </a:p>
          <a:p>
            <a:endParaRPr lang="en-IN" sz="2400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837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6CD23-759B-436E-B623-AE4B422E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Falcon 9 &amp; Pinpoint landing</a:t>
            </a:r>
            <a:r>
              <a:rPr lang="en-IN" baseline="30000" dirty="0"/>
              <a:t>[5]</a:t>
            </a:r>
          </a:p>
        </p:txBody>
      </p:sp>
      <p:sp>
        <p:nvSpPr>
          <p:cNvPr id="38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E005-171A-452D-A7D8-410B15AC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579" y="427870"/>
            <a:ext cx="6009283" cy="5403506"/>
          </a:xfrm>
        </p:spPr>
        <p:txBody>
          <a:bodyPr>
            <a:noAutofit/>
          </a:bodyPr>
          <a:lstStyle/>
          <a:p>
            <a:r>
              <a:rPr lang="en-IN" sz="2200" dirty="0"/>
              <a:t>SpaceX’s Falcon 9 has successfully achieved pinpoint landing on Earth up to an accuracy of 10m.</a:t>
            </a:r>
          </a:p>
          <a:p>
            <a:r>
              <a:rPr lang="en-US" sz="2200" dirty="0"/>
              <a:t>The booster contains high precision GPS, gyroscopes, and accelerometers at both top and bottom ends to precisely interpolate the booster orientation, position, and velocity. The booster also contains a huge number of strain gauges that monitor forces on the structure at crucial locations, especially engine thrust. </a:t>
            </a:r>
          </a:p>
          <a:p>
            <a:r>
              <a:rPr lang="en-US" sz="2200" dirty="0"/>
              <a:t>All of these data inputs are timestamped so the three-way redundant computers can calculate where the booster was microseconds ago. By comparing the past position and vector to the desired course, the latest navigation error is calculated. </a:t>
            </a:r>
            <a:endParaRPr lang="en-IN" sz="2200" dirty="0"/>
          </a:p>
        </p:txBody>
      </p: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814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85FF9-76AA-44DA-9600-581E7A2E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IN" dirty="0"/>
          </a:p>
        </p:txBody>
      </p:sp>
      <p:grpSp>
        <p:nvGrpSpPr>
          <p:cNvPr id="1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38">
            <a:extLst>
              <a:ext uri="{FF2B5EF4-FFF2-40B4-BE49-F238E27FC236}">
                <a16:creationId xmlns:a16="http://schemas.microsoft.com/office/drawing/2014/main" id="{A8630B61-2CB6-4E0C-90A1-05A307F9C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EB5F489-45BA-4254-B501-559099D88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ECAADA-4087-4FFC-801E-BF007B413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68588F-1465-4C1B-AA2D-ED63B981D6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5323292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552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C61DF-17A6-4FE4-9911-3C0EE19B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Conclusion</a:t>
            </a:r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8B40-FE2E-454F-A025-5C3DB8CC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Autofit/>
          </a:bodyPr>
          <a:lstStyle/>
          <a:p>
            <a:r>
              <a:rPr lang="en-IN" sz="2000" dirty="0"/>
              <a:t>Gravity Turn, Polynomial Guidance &amp; Pinpoint landing are techniques to solve the problem of soft landing.</a:t>
            </a:r>
          </a:p>
          <a:p>
            <a:r>
              <a:rPr lang="en-IN" sz="2000" dirty="0"/>
              <a:t>Gravity turn is a rudimentary yet useful method, but has no control over landing spot. </a:t>
            </a:r>
          </a:p>
          <a:p>
            <a:r>
              <a:rPr lang="en-IN" sz="2000" dirty="0"/>
              <a:t>Polynomial Guidance is more sophisticated, but the landing spot is still unknown, spread over an elliptical area.</a:t>
            </a:r>
          </a:p>
          <a:p>
            <a:r>
              <a:rPr lang="en-IN" sz="2000" dirty="0"/>
              <a:t>Pinpoint landing on extra-terrestrial environments is a problem that is being researched</a:t>
            </a:r>
          </a:p>
          <a:p>
            <a:r>
              <a:rPr lang="en-IN" sz="2000" dirty="0"/>
              <a:t>Pinpoint landing, especially on non atmosphere based environments is almost certainly going to take help of vision based systems.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2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7A864-D19C-4436-AB52-74CB74F1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85693F-E2B4-4890-A5C7-569A1861E2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724814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551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2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4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E8ED0-4E1B-4E7E-A790-7F8CC53A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Thank You</a:t>
            </a:r>
            <a:endParaRPr lang="en-IN" sz="8000" dirty="0"/>
          </a:p>
        </p:txBody>
      </p:sp>
      <p:sp>
        <p:nvSpPr>
          <p:cNvPr id="365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7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8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41A95-6B27-453F-9400-0EB065F06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/>
              <a:t>Guide: Prof. </a:t>
            </a:r>
            <a:r>
              <a:rPr lang="en-US" dirty="0" err="1"/>
              <a:t>Sanika</a:t>
            </a:r>
            <a:r>
              <a:rPr lang="en-US" dirty="0"/>
              <a:t> </a:t>
            </a:r>
            <a:r>
              <a:rPr lang="en-US" dirty="0" err="1"/>
              <a:t>Patankar</a:t>
            </a:r>
            <a:endParaRPr lang="en-US" dirty="0"/>
          </a:p>
          <a:p>
            <a:pPr lvl="1"/>
            <a:r>
              <a:rPr lang="en-US" dirty="0"/>
              <a:t>Group No. 2</a:t>
            </a:r>
          </a:p>
          <a:p>
            <a:pPr lvl="1"/>
            <a:r>
              <a:rPr lang="en-US" dirty="0"/>
              <a:t>Aditya Rotithor (27)</a:t>
            </a:r>
          </a:p>
          <a:p>
            <a:pPr lvl="1"/>
            <a:r>
              <a:rPr lang="en-US" dirty="0"/>
              <a:t>Adarsha </a:t>
            </a:r>
            <a:r>
              <a:rPr lang="en-US" dirty="0" err="1"/>
              <a:t>Sapkal</a:t>
            </a:r>
            <a:r>
              <a:rPr lang="en-US" dirty="0"/>
              <a:t> (32)</a:t>
            </a:r>
          </a:p>
          <a:p>
            <a:pPr lvl="1"/>
            <a:r>
              <a:rPr lang="en-US" dirty="0" err="1"/>
              <a:t>Shaunak</a:t>
            </a:r>
            <a:r>
              <a:rPr lang="en-US" dirty="0"/>
              <a:t> Deshpande (37)</a:t>
            </a:r>
          </a:p>
          <a:p>
            <a:pPr lvl="1"/>
            <a:r>
              <a:rPr lang="en-US" dirty="0" err="1"/>
              <a:t>Shrawani</a:t>
            </a:r>
            <a:r>
              <a:rPr lang="en-US" dirty="0"/>
              <a:t> Shinde (46)</a:t>
            </a:r>
            <a:endParaRPr lang="en-IN" dirty="0"/>
          </a:p>
        </p:txBody>
      </p:sp>
      <p:grpSp>
        <p:nvGrpSpPr>
          <p:cNvPr id="36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0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84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B3DDC-1BBA-4BCE-A2EB-4D331234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Space &amp; Interplanetary Travel</a:t>
            </a:r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9B114-4848-46E4-95C8-B7BCA52B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sz="2400" dirty="0"/>
              <a:t>First space travel: on 3</a:t>
            </a:r>
            <a:r>
              <a:rPr lang="en-IN" sz="2400" baseline="30000" dirty="0"/>
              <a:t>rd</a:t>
            </a:r>
            <a:r>
              <a:rPr lang="en-IN" sz="2400" dirty="0"/>
              <a:t> November 1957</a:t>
            </a:r>
          </a:p>
          <a:p>
            <a:r>
              <a:rPr lang="en-IN" sz="2400" dirty="0"/>
              <a:t>Lunokhod 1 landed on the moon 13 years later, in November 1970.</a:t>
            </a:r>
          </a:p>
          <a:p>
            <a:r>
              <a:rPr lang="en-IN" sz="2400" dirty="0"/>
              <a:t>Arising Questions:</a:t>
            </a:r>
          </a:p>
          <a:p>
            <a:pPr lvl="1"/>
            <a:r>
              <a:rPr lang="en-IN" dirty="0"/>
              <a:t>How does a robotic spacecraft land on other planetary bodies?</a:t>
            </a:r>
          </a:p>
          <a:p>
            <a:pPr lvl="1"/>
            <a:r>
              <a:rPr lang="en-IN" dirty="0"/>
              <a:t>How do you design the algorithms that govern the descent of the rover?</a:t>
            </a:r>
          </a:p>
          <a:p>
            <a:pPr lvl="1"/>
            <a:endParaRPr lang="en-IN" sz="1700" dirty="0"/>
          </a:p>
          <a:p>
            <a:endParaRPr lang="en-IN" sz="1700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083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A055B-A465-484C-8954-09E5EC558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Landing a Rover</a:t>
            </a:r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BA20E-6B44-4FA5-8130-AE2F83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dirty="0"/>
              <a:t>Trajectory planning in real time in a harsh autonomous environment is not a trivial task.</a:t>
            </a:r>
          </a:p>
          <a:p>
            <a:r>
              <a:rPr lang="en-IN" dirty="0"/>
              <a:t>Problems:</a:t>
            </a:r>
          </a:p>
          <a:p>
            <a:pPr lvl="1"/>
            <a:r>
              <a:rPr lang="en-IN" sz="2800" dirty="0"/>
              <a:t>Tight computational resource availability</a:t>
            </a:r>
          </a:p>
          <a:p>
            <a:pPr lvl="1"/>
            <a:r>
              <a:rPr lang="en-IN" sz="2800" dirty="0"/>
              <a:t>Computational resource spread across various tasks</a:t>
            </a:r>
          </a:p>
          <a:p>
            <a:pPr lvl="1"/>
            <a:endParaRPr lang="en-IN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9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2AE2-BC16-4306-9C42-9865C9B9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 Trajectories</a:t>
            </a:r>
            <a:r>
              <a:rPr lang="en-IN" baseline="30000" dirty="0"/>
              <a:t>[2]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1ABD-2FB8-4BE7-8649-2C669C2B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8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Once spacecraft is near destination, there are four approach trajectories: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05D43-70ED-4A72-B1EB-C292E32E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73807"/>
            <a:ext cx="9728152" cy="283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B0794F-F48F-4752-95D3-59D17E8D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Guidance Navigation &amp; Control</a:t>
            </a:r>
            <a:r>
              <a:rPr lang="en-IN" baseline="30000" dirty="0"/>
              <a:t>[1]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20BF8-2F89-4352-A8DC-B27FFBEF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sz="2400"/>
              <a:t>Interplanetary spacecrafts can travel up to 160,000 km/hr relative to the sun.</a:t>
            </a:r>
          </a:p>
          <a:p>
            <a:r>
              <a:rPr lang="en-IN" sz="2400"/>
              <a:t>Guidance Navigation &amp; Control system responsible for soft landing</a:t>
            </a:r>
          </a:p>
          <a:p>
            <a:r>
              <a:rPr lang="en-IN" sz="2400"/>
              <a:t>If GNC fails, a soft lander becomes impactor.</a:t>
            </a:r>
          </a:p>
          <a:p>
            <a:r>
              <a:rPr lang="en-IN" sz="2400"/>
              <a:t>Note that, spacecraft does not mind </a:t>
            </a:r>
            <a:r>
              <a:rPr lang="en-IN" sz="2400" i="1"/>
              <a:t>where</a:t>
            </a:r>
            <a:r>
              <a:rPr lang="en-IN" sz="2400"/>
              <a:t> they land, just </a:t>
            </a:r>
            <a:r>
              <a:rPr lang="en-IN" sz="2400" i="1"/>
              <a:t>that</a:t>
            </a:r>
            <a:r>
              <a:rPr lang="en-IN" sz="2400"/>
              <a:t> they land.</a:t>
            </a:r>
          </a:p>
          <a:p>
            <a:r>
              <a:rPr lang="en-IN" sz="2400"/>
              <a:t>Thus, it is a Powered Descent Guidance problem.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04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FDD2D-1B11-499F-9B10-87BD65B0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Powered Descent Guidance </a:t>
            </a:r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5ECDD-8A0C-46B1-A5D8-F8643D7BA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N" dirty="0"/>
              <a:t>Two point boundary value problem</a:t>
            </a:r>
          </a:p>
          <a:p>
            <a:r>
              <a:rPr lang="en-IN" dirty="0"/>
              <a:t>Boundary point 1: certain altitude &amp; velocity.</a:t>
            </a:r>
          </a:p>
          <a:p>
            <a:r>
              <a:rPr lang="en-IN" dirty="0"/>
              <a:t>Boundary point 2: at surface, landed safely</a:t>
            </a:r>
          </a:p>
          <a:p>
            <a:r>
              <a:rPr lang="en-IN" dirty="0"/>
              <a:t>Whatever you do between these two points is the algorithm you choose.</a:t>
            </a:r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694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1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43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5BC29F-9192-4A3B-B7D6-0562F6C9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74771" cy="404219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Gravity Turn</a:t>
            </a:r>
            <a:r>
              <a:rPr lang="en-IN" baseline="30000" dirty="0"/>
              <a:t>[2]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C2789-EE75-4961-8960-3760E3FE6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IN" sz="2400" dirty="0"/>
              <a:t>One of the simplest soft landing algorithms</a:t>
            </a:r>
          </a:p>
          <a:p>
            <a:r>
              <a:rPr lang="en-IN" sz="2400" dirty="0"/>
              <a:t>Used on Surveyor, first American soft lander, 1966.</a:t>
            </a:r>
          </a:p>
          <a:p>
            <a:r>
              <a:rPr lang="en-IN" sz="2400" dirty="0"/>
              <a:t>Algorithm: Fire the thruster, in the direction of the velocity vector</a:t>
            </a:r>
          </a:p>
          <a:p>
            <a:r>
              <a:rPr lang="en-IN" sz="2400" dirty="0"/>
              <a:t>Accomplishes Two Tasks:</a:t>
            </a:r>
          </a:p>
          <a:p>
            <a:pPr lvl="1"/>
            <a:r>
              <a:rPr lang="en-IN" dirty="0"/>
              <a:t>Horizontal velocity becomes 0</a:t>
            </a:r>
          </a:p>
          <a:p>
            <a:pPr lvl="1"/>
            <a:r>
              <a:rPr lang="en-IN" dirty="0"/>
              <a:t>Further descent straightens out the aircraft.</a:t>
            </a:r>
          </a:p>
          <a:p>
            <a:pPr lvl="1"/>
            <a:endParaRPr lang="en-IN" sz="1500" dirty="0"/>
          </a:p>
          <a:p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218027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811A993A-52C8-4BC6-BFBC-62C21A66A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52429" y="1191253"/>
            <a:ext cx="1517427" cy="1517433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EE599A-6CA0-4BAE-9FE4-66A13557F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CA298D-E89C-4DD9-BC1E-85D6D271B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842847C-3D21-4D7B-83EE-69306D568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68A295-1E14-4EB6-B4A5-3B260610A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8DE5630-9650-46DF-9B28-7C88B9FF8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DAFEBF-A533-43D8-91D3-4F73B51BE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BA43A2C-8819-4220-A7FA-C12A30AD8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F4F4521-2962-4E10-A9CC-AA2A6DA36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A12088-833B-41BB-A044-DFAE5F562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EA73B4D-E5FD-4DB1-A1FB-633E4C349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146519D-F64D-4B51-95AD-81568D16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79C974-C459-4F1D-920C-4DDFEB64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079155-A959-450B-ACA3-D37017E30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EFA3AE2-4D79-490F-B649-047F36E5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4375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F1F73C6-5691-4700-AFC4-DA3660397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8348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F9D4BC-F300-47FA-BC0D-DD9EF194B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88157" y="706359"/>
            <a:ext cx="9630666" cy="5441743"/>
            <a:chOff x="1280667" y="677669"/>
            <a:chExt cx="9857233" cy="565105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BAB6C56-3D38-4923-996E-BD474BBB9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80667" y="677669"/>
              <a:ext cx="9857233" cy="565105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0CD21DB-082D-417D-A5AB-FC838AF9D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80667" y="677669"/>
              <a:ext cx="9857233" cy="565105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11B3D19-337D-464B-B00C-1374888D6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82"/>
          <a:stretch/>
        </p:blipFill>
        <p:spPr bwMode="auto">
          <a:xfrm>
            <a:off x="1336020" y="550211"/>
            <a:ext cx="9630666" cy="54172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83AE499-0B1D-4B69-9423-F4A9B6916D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360751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DarkSeedLeftStep">
      <a:dk1>
        <a:srgbClr val="000000"/>
      </a:dk1>
      <a:lt1>
        <a:srgbClr val="FFFFFF"/>
      </a:lt1>
      <a:dk2>
        <a:srgbClr val="213A3B"/>
      </a:dk2>
      <a:lt2>
        <a:srgbClr val="E8E7E2"/>
      </a:lt2>
      <a:accent1>
        <a:srgbClr val="4D5FC3"/>
      </a:accent1>
      <a:accent2>
        <a:srgbClr val="3B7FB1"/>
      </a:accent2>
      <a:accent3>
        <a:srgbClr val="46B2B3"/>
      </a:accent3>
      <a:accent4>
        <a:srgbClr val="3BB181"/>
      </a:accent4>
      <a:accent5>
        <a:srgbClr val="49BA5D"/>
      </a:accent5>
      <a:accent6>
        <a:srgbClr val="57B13B"/>
      </a:accent6>
      <a:hlink>
        <a:srgbClr val="319453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1035</Words>
  <Application>Microsoft Office PowerPoint</Application>
  <PresentationFormat>Widescreen</PresentationFormat>
  <Paragraphs>105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Source Sans Pro</vt:lpstr>
      <vt:lpstr>FunkyShapesDarkVTI</vt:lpstr>
      <vt:lpstr>Algorithms  for Landing on PLANETS</vt:lpstr>
      <vt:lpstr>Agenda</vt:lpstr>
      <vt:lpstr>Space &amp; Interplanetary Travel</vt:lpstr>
      <vt:lpstr>Landing a Rover</vt:lpstr>
      <vt:lpstr>Approach Trajectories[2] </vt:lpstr>
      <vt:lpstr>Guidance Navigation &amp; Control[1]</vt:lpstr>
      <vt:lpstr>Powered Descent Guidance </vt:lpstr>
      <vt:lpstr>Gravity Turn[2]</vt:lpstr>
      <vt:lpstr>PowerPoint Presentation</vt:lpstr>
      <vt:lpstr>Gravity Turn[4]</vt:lpstr>
      <vt:lpstr>The Second Controller[4]</vt:lpstr>
      <vt:lpstr>The Mars Science Laboratory (MSL)[2]</vt:lpstr>
      <vt:lpstr>Polynomial Guidance</vt:lpstr>
      <vt:lpstr>Uncertainties in position</vt:lpstr>
      <vt:lpstr>The Landing Ellipse</vt:lpstr>
      <vt:lpstr>PowerPoint Presentation</vt:lpstr>
      <vt:lpstr>Pinpoint Landing [4][5]</vt:lpstr>
      <vt:lpstr>Pinpoint landing[4][5]</vt:lpstr>
      <vt:lpstr>Falcon 9 &amp; Pinpoint landing[5]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Modelling physical systems</dc:title>
  <dc:creator>Shaunak Deshpande</dc:creator>
  <cp:lastModifiedBy>Aditya Rotithor</cp:lastModifiedBy>
  <cp:revision>33</cp:revision>
  <dcterms:created xsi:type="dcterms:W3CDTF">2021-10-11T03:59:16Z</dcterms:created>
  <dcterms:modified xsi:type="dcterms:W3CDTF">2021-10-12T07:46:28Z</dcterms:modified>
</cp:coreProperties>
</file>